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</p:sldMasterIdLst>
  <p:notesMasterIdLst>
    <p:notesMasterId r:id="rId20"/>
  </p:notesMasterIdLst>
  <p:sldIdLst>
    <p:sldId id="256" r:id="rId2"/>
    <p:sldId id="273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6858000" type="screen4x3"/>
  <p:notesSz cx="7102475" cy="10234613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6">
          <p15:clr>
            <a:srgbClr val="A4A3A4"/>
          </p15:clr>
        </p15:guide>
        <p15:guide id="2" pos="287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  <p:ext uri="ACF4677E-8BD2-47ae-8A1F-98590045965D">
      <hp:hncThemeShow xmlns="" xmlns:c="http://schemas.openxmlformats.org/drawingml/2006/chart" xmlns:dgm="http://schemas.openxmlformats.org/drawingml/2006/diagram" xmlns:dsp="http://schemas.microsoft.com/office/drawing/2008/diagram" xmlns:hp="http://schemas.haansoft.com/office/presentation/8.0" themeShowType="1" themeSkinType="1" themeTransitionType="1" useThemeTransition="1" byMouseClick="1" attrType="1" dur="200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75DCB02-9BB8-47FD-8907-85C794F793BA}" styleName="테마 스타일 1 - 강조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TxStyle/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TxStyle/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8799B23B-EC83-4686-B30A-512413B5E67A}" styleName="밝은 스타일 3 - 강조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TxStyle/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TxStyle/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69C7853C-536D-4A76-A0AE-DD22124D55A5}" styleName="테마 스타일 1 - 강조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TxStyle/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TxStyle/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BDBED569-4797-4DF1-A0F4-6AAB3CD982D8}" styleName="밝은 스타일 3 - 강조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TxStyle/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TxStyle/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08FB837D-C827-4EFA-A057-4D05807E0F7C}" styleName="테마 스타일 1 - 강조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TxStyle/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TxStyle/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BC89EF96-8CEA-46FF-86C4-4CE0E7609802}" styleName="밝은 스타일 3 - 강조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TxStyle/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TxStyle/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F2DE63D5-997A-4646-A377-4702673A728D}" styleName="밝은 스타일 2 - 강조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TxStyle/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TxStyle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TxStyle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ED083AE6-46FA-4A59-8FB0-9F97EB10719F}" styleName="밝은 스타일 3 - 강조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TxStyle/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TxStyle/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33" autoAdjust="0"/>
    <p:restoredTop sz="88042" autoAdjust="0"/>
  </p:normalViewPr>
  <p:slideViewPr>
    <p:cSldViewPr>
      <p:cViewPr varScale="1">
        <p:scale>
          <a:sx n="64" d="100"/>
          <a:sy n="64" d="100"/>
        </p:scale>
        <p:origin x="318" y="72"/>
      </p:cViewPr>
      <p:guideLst>
        <p:guide orient="horz" pos="2156"/>
        <p:guide pos="287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 varScale="1">
      <p:scale>
        <a:sx n="1" d="1"/>
        <a:sy n="1" d="1"/>
      </p:scale>
      <p:origin x="0" y="-474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511731"/>
          </a:xfrm>
          <a:prstGeom prst="rect">
            <a:avLst/>
          </a:prstGeom>
        </p:spPr>
        <p:txBody>
          <a:bodyPr vert="horz" lIns="99066" tIns="49533" rIns="99066" bIns="49533"/>
          <a:lstStyle>
            <a:lvl1pPr algn="l">
              <a:defRPr sz="1300"/>
            </a:lvl1pPr>
          </a:lstStyle>
          <a:p>
            <a:pPr lvl="0">
              <a:defRPr lang="ko-KR"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4023092" y="0"/>
            <a:ext cx="3077739" cy="511731"/>
          </a:xfrm>
          <a:prstGeom prst="rect">
            <a:avLst/>
          </a:prstGeom>
        </p:spPr>
        <p:txBody>
          <a:bodyPr vert="horz" lIns="99066" tIns="49533" rIns="99066" bIns="49533"/>
          <a:lstStyle>
            <a:lvl1pPr algn="r">
              <a:defRPr sz="1300"/>
            </a:lvl1pPr>
          </a:lstStyle>
          <a:p>
            <a:pPr lvl="0">
              <a:defRPr lang="ko-KR"/>
            </a:pPr>
            <a:fld id="{E2B2BC9D-A816-4D0A-858B-1D023B3A8ACA}" type="datetime1">
              <a:rPr lang="ko-KR" altLang="en-US"/>
              <a:pPr lvl="0">
                <a:defRPr lang="ko-KR"/>
              </a:pPr>
              <a:t>2018-07-20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993775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66" tIns="49533" rIns="99066" bIns="49533" anchor="ctr"/>
          <a:lstStyle/>
          <a:p>
            <a:pPr lvl="0">
              <a:defRPr lang="ko-KR"/>
            </a:pPr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710248" y="4861441"/>
            <a:ext cx="5681980" cy="4605576"/>
          </a:xfrm>
          <a:prstGeom prst="rect">
            <a:avLst/>
          </a:prstGeom>
        </p:spPr>
        <p:txBody>
          <a:bodyPr vert="horz" lIns="99066" tIns="49533" rIns="99066" bIns="49533">
            <a:noAutofit/>
          </a:bodyPr>
          <a:lstStyle/>
          <a:p>
            <a:pPr lvl="0">
              <a:defRPr lang="ko-KR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/>
            </a:pPr>
            <a:r>
              <a:rPr lang="ko-KR" altLang="en-US"/>
              <a:t>둘째 수준</a:t>
            </a:r>
          </a:p>
          <a:p>
            <a:pPr lvl="2">
              <a:defRPr lang="ko-KR"/>
            </a:pPr>
            <a:r>
              <a:rPr lang="ko-KR" altLang="en-US"/>
              <a:t>셋째 수준</a:t>
            </a:r>
          </a:p>
          <a:p>
            <a:pPr lvl="3">
              <a:defRPr lang="ko-KR"/>
            </a:pPr>
            <a:r>
              <a:rPr lang="ko-KR" altLang="en-US"/>
              <a:t>넷째 수준</a:t>
            </a:r>
          </a:p>
          <a:p>
            <a:pPr lvl="4">
              <a:defRPr lang="ko-KR"/>
            </a:pPr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7739" cy="511731"/>
          </a:xfrm>
          <a:prstGeom prst="rect">
            <a:avLst/>
          </a:prstGeom>
        </p:spPr>
        <p:txBody>
          <a:bodyPr vert="horz" lIns="99066" tIns="49533" rIns="99066" bIns="49533" anchor="b"/>
          <a:lstStyle>
            <a:lvl1pPr algn="l">
              <a:defRPr sz="1300"/>
            </a:lvl1pPr>
          </a:lstStyle>
          <a:p>
            <a:pPr lvl="0">
              <a:defRPr lang="ko-KR"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4023092" y="9721106"/>
            <a:ext cx="3077739" cy="511731"/>
          </a:xfrm>
          <a:prstGeom prst="rect">
            <a:avLst/>
          </a:prstGeom>
        </p:spPr>
        <p:txBody>
          <a:bodyPr vert="horz" lIns="99066" tIns="49533" rIns="99066" bIns="49533" anchor="b"/>
          <a:lstStyle>
            <a:lvl1pPr algn="r">
              <a:defRPr sz="1300"/>
            </a:lvl1pPr>
          </a:lstStyle>
          <a:p>
            <a:pPr lvl="0">
              <a:defRPr lang="ko-KR"/>
            </a:pPr>
            <a:fld id="{09F4262C-968C-4EE9-8164-CE16364706B3}" type="slidenum">
              <a:rPr lang="ko-KR" altLang="en-US"/>
              <a:pPr lvl="0">
                <a:defRPr lang="ko-KR"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9873703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1pPr>
    <a:lvl2pPr marL="457200" algn="l" defTabSz="9144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2pPr>
    <a:lvl3pPr marL="914400" algn="l" defTabSz="9144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3pPr>
    <a:lvl4pPr marL="1371600" algn="l" defTabSz="9144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4pPr>
    <a:lvl5pPr marL="1828800" algn="l" defTabSz="9144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5pPr>
    <a:lvl6pPr marL="2286000" algn="l" defTabSz="9144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6pPr>
    <a:lvl7pPr marL="2743200" algn="l" defTabSz="9144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7pPr>
    <a:lvl8pPr marL="3200400" algn="l" defTabSz="9144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8pPr>
    <a:lvl9pPr marL="3657600" algn="l" defTabSz="9144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제목 슬라이드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 lang="ko-KR" altLang="en-US"/>
            </a:pPr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 lang="ko-KR" altLang="en-US"/>
            </a:pPr>
            <a:fld id="{F7564448-6A6F-4C78-AF64-78882EFC067B}" type="datetimeFigureOut">
              <a:rPr lang="ko-KR" altLang="en-US"/>
              <a:pPr lvl="0">
                <a:defRPr lang="ko-KR" altLang="en-US"/>
              </a:pPr>
              <a:t>2018-07-20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 lang="ko-KR" altLang="en-US"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 lang="ko-KR" altLang="en-US"/>
            </a:pPr>
            <a:fld id="{F9765752-F936-4859-B29E-C7397C00B843}" type="slidenum">
              <a:rPr lang="ko-KR" altLang="en-US"/>
              <a:pPr lvl="0">
                <a:defRPr lang="ko-KR" altLang="en-US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제목 및 세로 본문" type="vertTx" preserve="1">
  <p:cSld name="제목 및 세로 본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 lang="ko-KR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>
              <a:defRPr lang="ko-KR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/>
            </a:pPr>
            <a:r>
              <a:rPr lang="ko-KR" altLang="en-US"/>
              <a:t>둘째 수준</a:t>
            </a:r>
          </a:p>
          <a:p>
            <a:pPr lvl="2">
              <a:defRPr lang="ko-KR"/>
            </a:pPr>
            <a:r>
              <a:rPr lang="ko-KR" altLang="en-US"/>
              <a:t>셋째 수준</a:t>
            </a:r>
          </a:p>
          <a:p>
            <a:pPr lvl="3">
              <a:defRPr lang="ko-KR"/>
            </a:pPr>
            <a:r>
              <a:rPr lang="ko-KR" altLang="en-US"/>
              <a:t>넷째 수준</a:t>
            </a:r>
          </a:p>
          <a:p>
            <a:pPr lvl="4">
              <a:defRPr lang="ko-KR"/>
            </a:pPr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 lang="ko-KR"/>
            </a:pPr>
            <a:fld id="{F7564448-6A6F-4C78-AF64-78882EFC067B}" type="datetime1">
              <a:rPr lang="ko-KR" altLang="en-US"/>
              <a:pPr lvl="0">
                <a:defRPr lang="ko-KR"/>
              </a:pPr>
              <a:t>2018-07-20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 lang="ko-KR"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 lang="ko-KR"/>
            </a:pPr>
            <a:fld id="{F9765752-F936-4859-B29E-C7397C00B843}" type="slidenum">
              <a:rPr lang="ko-KR" altLang="en-US"/>
              <a:pPr lvl="0"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세로 제목 및 본문" type="vertTitleAndTx" preserve="1">
  <p:cSld name="세로 제목 및 본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lvl="0">
              <a:defRPr lang="ko-KR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>
              <a:defRPr lang="ko-KR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/>
            </a:pPr>
            <a:r>
              <a:rPr lang="ko-KR" altLang="en-US"/>
              <a:t>둘째 수준</a:t>
            </a:r>
          </a:p>
          <a:p>
            <a:pPr lvl="2">
              <a:defRPr lang="ko-KR"/>
            </a:pPr>
            <a:r>
              <a:rPr lang="ko-KR" altLang="en-US"/>
              <a:t>셋째 수준</a:t>
            </a:r>
          </a:p>
          <a:p>
            <a:pPr lvl="3">
              <a:defRPr lang="ko-KR"/>
            </a:pPr>
            <a:r>
              <a:rPr lang="ko-KR" altLang="en-US"/>
              <a:t>넷째 수준</a:t>
            </a:r>
          </a:p>
          <a:p>
            <a:pPr lvl="4">
              <a:defRPr lang="ko-KR"/>
            </a:pPr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 lang="ko-KR"/>
            </a:pPr>
            <a:fld id="{F7564448-6A6F-4C78-AF64-78882EFC067B}" type="datetime1">
              <a:rPr lang="ko-KR" altLang="en-US"/>
              <a:pPr lvl="0">
                <a:defRPr lang="ko-KR"/>
              </a:pPr>
              <a:t>2018-07-20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 lang="ko-KR"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 lang="ko-KR"/>
            </a:pPr>
            <a:fld id="{F9765752-F936-4859-B29E-C7397C00B843}" type="slidenum">
              <a:rPr lang="ko-KR" altLang="en-US"/>
              <a:pPr lvl="0"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간지" type="objOnly">
  <p:cSld name="간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/>
          </p:nvPr>
        </p:nvSpPr>
        <p:spPr>
          <a:xfrm>
            <a:off x="611188" y="188913"/>
            <a:ext cx="7993062" cy="5364162"/>
          </a:xfrm>
        </p:spPr>
        <p:txBody>
          <a:bodyPr/>
          <a:lstStyle/>
          <a:p>
            <a:pPr lvl="0">
              <a:defRPr lang="ko-KR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/>
            </a:pPr>
            <a:r>
              <a:rPr lang="ko-KR" altLang="en-US"/>
              <a:t>둘째 수준</a:t>
            </a:r>
          </a:p>
          <a:p>
            <a:pPr lvl="2">
              <a:defRPr lang="ko-KR"/>
            </a:pPr>
            <a:r>
              <a:rPr lang="ko-KR" altLang="en-US"/>
              <a:t>셋째 수준</a:t>
            </a:r>
          </a:p>
          <a:p>
            <a:pPr lvl="3">
              <a:defRPr lang="ko-KR"/>
            </a:pPr>
            <a:r>
              <a:rPr lang="ko-KR" altLang="en-US"/>
              <a:t>넷째 수준</a:t>
            </a:r>
          </a:p>
          <a:p>
            <a:pPr lvl="4">
              <a:defRPr lang="ko-KR"/>
            </a:pPr>
            <a:r>
              <a:rPr lang="ko-KR" altLang="en-US"/>
              <a:t>다섯째 수준</a:t>
            </a:r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내용 4개" type="fourObj" preserve="1">
  <p:cSld name="내용 4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342837" y="1599904"/>
            <a:ext cx="3028403" cy="219559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85520" y="1599904"/>
            <a:ext cx="3028403" cy="219559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half" idx="3"/>
          </p:nvPr>
        </p:nvSpPr>
        <p:spPr>
          <a:xfrm>
            <a:off x="341958" y="3983484"/>
            <a:ext cx="3028403" cy="219559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half" idx="4"/>
          </p:nvPr>
        </p:nvSpPr>
        <p:spPr>
          <a:xfrm>
            <a:off x="3484642" y="3983484"/>
            <a:ext cx="3028403" cy="219559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10" name="날짜 개체 틀 3"/>
          <p:cNvSpPr>
            <a:spLocks noGrp="1"/>
          </p:cNvSpPr>
          <p:nvPr>
            <p:ph type="dt" sz="half" idx="10"/>
          </p:nvPr>
        </p:nvSpPr>
        <p:spPr>
          <a:xfrm>
            <a:off x="342816" y="6355214"/>
            <a:ext cx="1599925" cy="365045"/>
          </a:xfrm>
          <a:noFill/>
          <a:ln w="9525" cap="flat" cmpd="sng" algn="ctr">
            <a:noFill/>
            <a:prstDash val="solid"/>
            <a:round/>
          </a:ln>
        </p:spPr>
        <p:txBody>
          <a:bodyPr vert="horz" wrap="square" lIns="91440" tIns="45720" rIns="91440" bIns="45720" anchor="ctr">
            <a:noAutofit/>
          </a:bodyPr>
          <a:lstStyle>
            <a:lvl1pPr marL="0" lvl="0" indent="0" algn="l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umimoji="1" lang="ko-KR" altLang="en-US" sz="1200" b="0" i="0" baseline="0">
                <a:solidFill>
                  <a:srgbClr val="898989">
                    <a:alpha val="100000"/>
                  </a:srgbClr>
                </a:solidFill>
                <a:latin typeface="굴림"/>
                <a:ea typeface="굴림"/>
              </a:defRPr>
            </a:lvl1pPr>
          </a:lstStyle>
          <a:p>
            <a:pPr marL="0" lvl="0" indent="0" algn="l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lang="ko-KR" altLang="en-US"/>
            </a:pPr>
            <a:fld id="{D8D7A7C4-C82A-4D21-9AB0-F0C5A1D3EF09}" type="datetime1">
              <a:rPr lang="ko-KR" altLang="en-US" sz="1200" b="0" i="0">
                <a:solidFill>
                  <a:srgbClr val="898989">
                    <a:alpha val="100000"/>
                  </a:srgbClr>
                </a:solidFill>
                <a:latin typeface="맑은 고딕"/>
                <a:ea typeface="맑은 고딕"/>
              </a:rPr>
              <a:pPr marL="0" lvl="0" indent="0" algn="l" eaLnBrk="1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lang="ko-KR" altLang="en-US"/>
              </a:pPr>
              <a:t>2018-07-20</a:t>
            </a:fld>
            <a:endParaRPr lang="ko-KR" altLang="en-US" sz="1200" b="0" i="0">
              <a:solidFill>
                <a:srgbClr val="898989">
                  <a:alpha val="100000"/>
                </a:srgbClr>
              </a:solidFill>
              <a:latin typeface="맑은 고딕"/>
              <a:ea typeface="맑은 고딕"/>
            </a:endParaRPr>
          </a:p>
        </p:txBody>
      </p:sp>
      <p:sp>
        <p:nvSpPr>
          <p:cNvPr id="11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2342703" y="6355214"/>
            <a:ext cx="2171315" cy="365045"/>
          </a:xfrm>
          <a:noFill/>
          <a:ln w="9525" cap="flat" cmpd="sng" algn="ctr">
            <a:noFill/>
            <a:prstDash val="solid"/>
            <a:round/>
          </a:ln>
        </p:spPr>
        <p:txBody>
          <a:bodyPr vert="horz" wrap="square" lIns="91440" tIns="45720" rIns="91440" bIns="45720" anchor="ctr">
            <a:noAutofit/>
          </a:bodyPr>
          <a:lstStyle>
            <a:lvl1pPr marL="0" lvl="0" indent="0" algn="ctr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umimoji="1" lang="ko-KR" altLang="en-US" sz="1200" b="0" i="0" baseline="0">
                <a:solidFill>
                  <a:srgbClr val="898989">
                    <a:alpha val="100000"/>
                  </a:srgbClr>
                </a:solidFill>
                <a:latin typeface="굴림"/>
                <a:ea typeface="굴림"/>
              </a:defRPr>
            </a:lvl1pPr>
          </a:lstStyle>
          <a:p>
            <a:pPr marL="0" lvl="0" indent="0" algn="ctr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lang="ko-KR" altLang="en-US"/>
            </a:pPr>
            <a:endParaRPr lang="ko-KR" altLang="en-US" sz="1200" b="0" i="0">
              <a:solidFill>
                <a:srgbClr val="898989">
                  <a:alpha val="100000"/>
                </a:srgbClr>
              </a:solidFill>
              <a:latin typeface="맑은 고딕"/>
              <a:ea typeface="맑은 고딕"/>
            </a:endParaRPr>
          </a:p>
        </p:txBody>
      </p:sp>
      <p:sp>
        <p:nvSpPr>
          <p:cNvPr id="12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4914021" y="6355214"/>
            <a:ext cx="1599883" cy="365045"/>
          </a:xfrm>
          <a:noFill/>
          <a:ln w="9525" cap="flat" cmpd="sng" algn="ctr">
            <a:noFill/>
            <a:prstDash val="solid"/>
            <a:round/>
          </a:ln>
        </p:spPr>
        <p:txBody>
          <a:bodyPr vert="horz" wrap="square" lIns="91440" tIns="45720" rIns="91440" bIns="45720" anchor="ctr">
            <a:noAutofit/>
          </a:bodyPr>
          <a:lstStyle>
            <a:lvl1pPr marL="0" lvl="0" indent="0" algn="r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umimoji="1" lang="ko-KR" altLang="en-US" sz="1200" b="0" i="0" baseline="0">
                <a:solidFill>
                  <a:srgbClr val="898989">
                    <a:alpha val="100000"/>
                  </a:srgbClr>
                </a:solidFill>
                <a:latin typeface="굴림"/>
                <a:ea typeface="굴림"/>
              </a:defRPr>
            </a:lvl1pPr>
          </a:lstStyle>
          <a:p>
            <a:pPr marL="0" lvl="0" indent="0" algn="r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lang="ko-KR" altLang="en-US"/>
            </a:pPr>
            <a:fld id="{887D2E06-A1E8-41ED-8A89-586AD6F30413}" type="slidenum">
              <a:rPr lang="ko-KR" altLang="en-US" sz="1200" b="0" i="0">
                <a:solidFill>
                  <a:srgbClr val="898989">
                    <a:alpha val="100000"/>
                  </a:srgbClr>
                </a:solidFill>
                <a:latin typeface="맑은 고딕"/>
                <a:ea typeface="맑은 고딕"/>
              </a:rPr>
              <a:pPr marL="0" lvl="0" indent="0" algn="r" eaLnBrk="1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lang="ko-KR" altLang="en-US"/>
              </a:pPr>
              <a:t>‹#›</a:t>
            </a:fld>
            <a:endParaRPr lang="ko-KR" altLang="en-US" sz="1200" b="0" i="0">
              <a:solidFill>
                <a:srgbClr val="898989">
                  <a:alpha val="100000"/>
                </a:srgbClr>
              </a:solidFill>
              <a:latin typeface="맑은 고딕"/>
              <a:ea typeface="맑은 고딕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제목 및 내용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 lang="ko-KR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defRPr lang="ko-KR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/>
            </a:pPr>
            <a:r>
              <a:rPr lang="ko-KR" altLang="en-US"/>
              <a:t>둘째 수준</a:t>
            </a:r>
          </a:p>
          <a:p>
            <a:pPr lvl="2">
              <a:defRPr lang="ko-KR"/>
            </a:pPr>
            <a:r>
              <a:rPr lang="ko-KR" altLang="en-US"/>
              <a:t>셋째 수준</a:t>
            </a:r>
          </a:p>
          <a:p>
            <a:pPr lvl="3">
              <a:defRPr lang="ko-KR"/>
            </a:pPr>
            <a:r>
              <a:rPr lang="ko-KR" altLang="en-US"/>
              <a:t>넷째 수준</a:t>
            </a:r>
          </a:p>
          <a:p>
            <a:pPr lvl="4">
              <a:defRPr lang="ko-KR"/>
            </a:pPr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 lang="ko-KR"/>
            </a:pPr>
            <a:fld id="{F7564448-6A6F-4C78-AF64-78882EFC067B}" type="datetime1">
              <a:rPr lang="ko-KR" altLang="en-US"/>
              <a:pPr lvl="0">
                <a:defRPr lang="ko-KR"/>
              </a:pPr>
              <a:t>2018-07-20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 lang="ko-KR"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 lang="ko-KR"/>
            </a:pPr>
            <a:fld id="{F9765752-F936-4859-B29E-C7397C00B843}" type="slidenum">
              <a:rPr lang="ko-KR" altLang="en-US"/>
              <a:pPr lvl="0"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구역 머리글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lvl="0">
              <a:defRPr lang="ko-KR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 lang="ko-KR"/>
            </a:pPr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 lang="ko-KR"/>
            </a:pPr>
            <a:fld id="{F7564448-6A6F-4C78-AF64-78882EFC067B}" type="datetime1">
              <a:rPr lang="ko-KR" altLang="en-US"/>
              <a:pPr lvl="0">
                <a:defRPr lang="ko-KR"/>
              </a:pPr>
              <a:t>2018-07-20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 lang="ko-KR"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 lang="ko-KR"/>
            </a:pPr>
            <a:fld id="{F9765752-F936-4859-B29E-C7397C00B843}" type="slidenum">
              <a:rPr lang="ko-KR" altLang="en-US"/>
              <a:pPr lvl="0"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내용 2개" type="twoObj" preserve="1">
  <p:cSld name="내용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 lang="ko-KR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 lang="ko-KR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/>
            </a:pPr>
            <a:r>
              <a:rPr lang="ko-KR" altLang="en-US"/>
              <a:t>둘째 수준</a:t>
            </a:r>
          </a:p>
          <a:p>
            <a:pPr lvl="2">
              <a:defRPr lang="ko-KR"/>
            </a:pPr>
            <a:r>
              <a:rPr lang="ko-KR" altLang="en-US"/>
              <a:t>셋째 수준</a:t>
            </a:r>
          </a:p>
          <a:p>
            <a:pPr lvl="3">
              <a:defRPr lang="ko-KR"/>
            </a:pPr>
            <a:r>
              <a:rPr lang="ko-KR" altLang="en-US"/>
              <a:t>넷째 수준</a:t>
            </a:r>
          </a:p>
          <a:p>
            <a:pPr lvl="4">
              <a:defRPr lang="ko-KR"/>
            </a:pPr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 lang="ko-KR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/>
            </a:pPr>
            <a:r>
              <a:rPr lang="ko-KR" altLang="en-US"/>
              <a:t>둘째 수준</a:t>
            </a:r>
          </a:p>
          <a:p>
            <a:pPr lvl="2">
              <a:defRPr lang="ko-KR"/>
            </a:pPr>
            <a:r>
              <a:rPr lang="ko-KR" altLang="en-US"/>
              <a:t>셋째 수준</a:t>
            </a:r>
          </a:p>
          <a:p>
            <a:pPr lvl="3">
              <a:defRPr lang="ko-KR"/>
            </a:pPr>
            <a:r>
              <a:rPr lang="ko-KR" altLang="en-US"/>
              <a:t>넷째 수준</a:t>
            </a:r>
          </a:p>
          <a:p>
            <a:pPr lvl="4">
              <a:defRPr lang="ko-KR"/>
            </a:pPr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 lang="ko-KR"/>
            </a:pPr>
            <a:fld id="{F7564448-6A6F-4C78-AF64-78882EFC067B}" type="datetime1">
              <a:rPr lang="ko-KR" altLang="en-US"/>
              <a:pPr lvl="0">
                <a:defRPr lang="ko-KR"/>
              </a:pPr>
              <a:t>2018-07-20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 lang="ko-KR"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 lang="ko-KR"/>
            </a:pPr>
            <a:fld id="{F9765752-F936-4859-B29E-C7397C00B843}" type="slidenum">
              <a:rPr lang="ko-KR" altLang="en-US"/>
              <a:pPr lvl="0"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비교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>
              <a:defRPr lang="ko-KR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 lang="ko-KR"/>
            </a:pPr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 lang="ko-KR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/>
            </a:pPr>
            <a:r>
              <a:rPr lang="ko-KR" altLang="en-US"/>
              <a:t>둘째 수준</a:t>
            </a:r>
          </a:p>
          <a:p>
            <a:pPr lvl="2">
              <a:defRPr lang="ko-KR"/>
            </a:pPr>
            <a:r>
              <a:rPr lang="ko-KR" altLang="en-US"/>
              <a:t>셋째 수준</a:t>
            </a:r>
          </a:p>
          <a:p>
            <a:pPr lvl="3">
              <a:defRPr lang="ko-KR"/>
            </a:pPr>
            <a:r>
              <a:rPr lang="ko-KR" altLang="en-US"/>
              <a:t>넷째 수준</a:t>
            </a:r>
          </a:p>
          <a:p>
            <a:pPr lvl="4">
              <a:defRPr lang="ko-KR"/>
            </a:pPr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 lang="ko-KR"/>
            </a:pPr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 lang="ko-KR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/>
            </a:pPr>
            <a:r>
              <a:rPr lang="ko-KR" altLang="en-US"/>
              <a:t>둘째 수준</a:t>
            </a:r>
          </a:p>
          <a:p>
            <a:pPr lvl="2">
              <a:defRPr lang="ko-KR"/>
            </a:pPr>
            <a:r>
              <a:rPr lang="ko-KR" altLang="en-US"/>
              <a:t>셋째 수준</a:t>
            </a:r>
          </a:p>
          <a:p>
            <a:pPr lvl="3">
              <a:defRPr lang="ko-KR"/>
            </a:pPr>
            <a:r>
              <a:rPr lang="ko-KR" altLang="en-US"/>
              <a:t>넷째 수준</a:t>
            </a:r>
          </a:p>
          <a:p>
            <a:pPr lvl="4">
              <a:defRPr lang="ko-KR"/>
            </a:pPr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 lang="ko-KR"/>
            </a:pPr>
            <a:fld id="{F7564448-6A6F-4C78-AF64-78882EFC067B}" type="datetime1">
              <a:rPr lang="ko-KR" altLang="en-US"/>
              <a:pPr lvl="0">
                <a:defRPr lang="ko-KR"/>
              </a:pPr>
              <a:t>2018-07-20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 lang="ko-KR"/>
            </a:pPr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 lang="ko-KR"/>
            </a:pPr>
            <a:fld id="{F9765752-F936-4859-B29E-C7397C00B843}" type="slidenum">
              <a:rPr lang="ko-KR" altLang="en-US"/>
              <a:pPr lvl="0"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제목만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 lang="ko-KR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 lang="ko-KR"/>
            </a:pPr>
            <a:fld id="{F7564448-6A6F-4C78-AF64-78882EFC067B}" type="datetime1">
              <a:rPr lang="ko-KR" altLang="en-US"/>
              <a:pPr lvl="0">
                <a:defRPr lang="ko-KR"/>
              </a:pPr>
              <a:t>2018-07-20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 lang="ko-KR"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 lang="ko-KR"/>
            </a:pPr>
            <a:fld id="{F9765752-F936-4859-B29E-C7397C00B843}" type="slidenum">
              <a:rPr lang="ko-KR" altLang="en-US"/>
              <a:pPr lvl="0"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빈 화면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 lang="ko-KR"/>
            </a:pPr>
            <a:fld id="{F7564448-6A6F-4C78-AF64-78882EFC067B}" type="datetime1">
              <a:rPr lang="ko-KR" altLang="en-US"/>
              <a:pPr lvl="0">
                <a:defRPr lang="ko-KR"/>
              </a:pPr>
              <a:t>2018-07-20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 lang="ko-KR"/>
            </a:pP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 lang="ko-KR"/>
            </a:pPr>
            <a:fld id="{F9765752-F936-4859-B29E-C7397C00B843}" type="slidenum">
              <a:rPr lang="ko-KR" altLang="en-US"/>
              <a:pPr lvl="0"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내용 및 설명" type="objTx" preserve="1">
  <p:cSld name="내용 및 설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lvl="0">
              <a:defRPr lang="ko-KR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 lang="ko-KR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/>
            </a:pPr>
            <a:r>
              <a:rPr lang="ko-KR" altLang="en-US"/>
              <a:t>둘째 수준</a:t>
            </a:r>
          </a:p>
          <a:p>
            <a:pPr lvl="2">
              <a:defRPr lang="ko-KR"/>
            </a:pPr>
            <a:r>
              <a:rPr lang="ko-KR" altLang="en-US"/>
              <a:t>셋째 수준</a:t>
            </a:r>
          </a:p>
          <a:p>
            <a:pPr lvl="3">
              <a:defRPr lang="ko-KR"/>
            </a:pPr>
            <a:r>
              <a:rPr lang="ko-KR" altLang="en-US"/>
              <a:t>넷째 수준</a:t>
            </a:r>
          </a:p>
          <a:p>
            <a:pPr lvl="4">
              <a:defRPr lang="ko-KR"/>
            </a:pPr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 lang="ko-KR"/>
            </a:pPr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 lang="ko-KR"/>
            </a:pPr>
            <a:fld id="{F7564448-6A6F-4C78-AF64-78882EFC067B}" type="datetime1">
              <a:rPr lang="ko-KR" altLang="en-US"/>
              <a:pPr lvl="0">
                <a:defRPr lang="ko-KR"/>
              </a:pPr>
              <a:t>2018-07-20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 lang="ko-KR"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 lang="ko-KR"/>
            </a:pPr>
            <a:fld id="{F9765752-F936-4859-B29E-C7397C00B843}" type="slidenum">
              <a:rPr lang="ko-KR" altLang="en-US"/>
              <a:pPr lvl="0"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그림 및 설명" type="picTx" preserve="1">
  <p:cSld name="그림 및 설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lvl="0">
              <a:defRPr lang="ko-KR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 noTextEdit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>
              <a:defRPr lang="ko-KR"/>
            </a:pP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 lang="ko-KR"/>
            </a:pPr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 lang="ko-KR"/>
            </a:pPr>
            <a:fld id="{F7564448-6A6F-4C78-AF64-78882EFC067B}" type="datetime1">
              <a:rPr lang="ko-KR" altLang="en-US"/>
              <a:pPr lvl="0">
                <a:defRPr lang="ko-KR"/>
              </a:pPr>
              <a:t>2018-07-20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 lang="ko-KR"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 lang="ko-KR"/>
            </a:pPr>
            <a:fld id="{F9765752-F936-4859-B29E-C7397C00B843}" type="slidenum">
              <a:rPr lang="ko-KR" altLang="en-US"/>
              <a:pPr lvl="0"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Office 테마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anchor="ctr">
            <a:normAutofit/>
          </a:bodyPr>
          <a:lstStyle/>
          <a:p>
            <a:pPr lvl="0">
              <a:defRPr lang="ko-KR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>
            <a:normAutofit/>
          </a:bodyPr>
          <a:lstStyle/>
          <a:p>
            <a:pPr lvl="0">
              <a:defRPr lang="ko-KR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/>
            </a:pPr>
            <a:r>
              <a:rPr lang="ko-KR" altLang="en-US"/>
              <a:t>둘째 수준</a:t>
            </a:r>
          </a:p>
          <a:p>
            <a:pPr lvl="2">
              <a:defRPr lang="ko-KR"/>
            </a:pPr>
            <a:r>
              <a:rPr lang="ko-KR" altLang="en-US"/>
              <a:t>셋째 수준</a:t>
            </a:r>
          </a:p>
          <a:p>
            <a:pPr lvl="3">
              <a:defRPr lang="ko-KR"/>
            </a:pPr>
            <a:r>
              <a:rPr lang="ko-KR" altLang="en-US"/>
              <a:t>넷째 수준</a:t>
            </a:r>
          </a:p>
          <a:p>
            <a:pPr lvl="4">
              <a:defRPr lang="ko-KR"/>
            </a:pPr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>
              <a:defRPr lang="ko-KR"/>
            </a:pPr>
            <a:fld id="{F7564448-6A6F-4C78-AF64-78882EFC067B}" type="datetime1">
              <a:rPr lang="ko-KR" altLang="en-US"/>
              <a:pPr lvl="0">
                <a:defRPr lang="ko-KR"/>
              </a:pPr>
              <a:t>2018-07-20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>
              <a:defRPr lang="ko-KR"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>
              <a:defRPr lang="ko-KR"/>
            </a:pPr>
            <a:fld id="{F9765752-F936-4859-B29E-C7397C00B843}" type="slidenum">
              <a:rPr lang="ko-KR" altLang="en-US"/>
              <a:pPr lvl="0">
                <a:defRPr lang="ko-KR"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gi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>
          <a:xfrm>
            <a:off x="407368" y="1232756"/>
            <a:ext cx="4356484" cy="15121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/>
            </a:pPr>
            <a:endParaRPr lang="ko-KR" altLang="en-US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6632" name="Rectangle 8"/>
          <p:cNvSpPr>
            <a:spLocks noChangeArrowheads="1"/>
          </p:cNvSpPr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none" lIns="91440" tIns="45720" rIns="91440" bIns="45720" anchor="ctr" anchorCtr="0">
            <a:spAutoFit/>
          </a:bodyPr>
          <a:lstStyle/>
          <a:p>
            <a:pPr lvl="0">
              <a:defRPr lang="ko-KR"/>
            </a:pPr>
            <a:endParaRPr lang="ko-KR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503548" y="1739178"/>
            <a:ext cx="3007367" cy="100574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lvl="0">
              <a:defRPr lang="ko-KR"/>
            </a:pPr>
            <a:r>
              <a:rPr lang="ko-KR" altLang="en-US" sz="6000" b="1">
                <a:solidFill>
                  <a:schemeClr val="accent6">
                    <a:lumMod val="75000"/>
                  </a:schemeClr>
                </a:solidFill>
                <a:latin typeface="맑은 고딕"/>
                <a:ea typeface="맑은 고딕"/>
              </a:rPr>
              <a:t>줄이기 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179676" y="1700808"/>
            <a:ext cx="4760364" cy="10057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 lang="ko-KR"/>
            </a:pPr>
            <a:r>
              <a:rPr lang="ko-KR" altLang="en-US" sz="6000" b="1">
                <a:solidFill>
                  <a:schemeClr val="accent5">
                    <a:lumMod val="50000"/>
                  </a:schemeClr>
                </a:solidFill>
                <a:latin typeface="맑은 고딕"/>
                <a:ea typeface="맑은 고딕"/>
              </a:rPr>
              <a:t>꼭 실천해요!</a:t>
            </a:r>
          </a:p>
        </p:txBody>
      </p:sp>
      <p:sp>
        <p:nvSpPr>
          <p:cNvPr id="18" name="타원 17"/>
          <p:cNvSpPr/>
          <p:nvPr/>
        </p:nvSpPr>
        <p:spPr>
          <a:xfrm>
            <a:off x="827584" y="1481924"/>
            <a:ext cx="182880" cy="18288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/>
            </a:pPr>
            <a:endParaRPr lang="ko-KR" altLang="en-US"/>
          </a:p>
        </p:txBody>
      </p:sp>
      <p:sp>
        <p:nvSpPr>
          <p:cNvPr id="21" name="타원 20"/>
          <p:cNvSpPr/>
          <p:nvPr/>
        </p:nvSpPr>
        <p:spPr>
          <a:xfrm>
            <a:off x="1724824" y="1520788"/>
            <a:ext cx="182880" cy="18288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/>
            </a:pPr>
            <a:endParaRPr lang="ko-KR" altLang="en-US"/>
          </a:p>
        </p:txBody>
      </p:sp>
      <p:sp>
        <p:nvSpPr>
          <p:cNvPr id="23" name="타원 22"/>
          <p:cNvSpPr/>
          <p:nvPr/>
        </p:nvSpPr>
        <p:spPr>
          <a:xfrm>
            <a:off x="2591780" y="1520788"/>
            <a:ext cx="182880" cy="18288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/>
            </a:pPr>
            <a:endParaRPr lang="ko-KR" altLang="en-US"/>
          </a:p>
        </p:txBody>
      </p:sp>
      <p:sp>
        <p:nvSpPr>
          <p:cNvPr id="26634" name="TextBox 13"/>
          <p:cNvSpPr txBox="1"/>
          <p:nvPr/>
        </p:nvSpPr>
        <p:spPr>
          <a:xfrm>
            <a:off x="191344" y="332656"/>
            <a:ext cx="4776896" cy="90674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lvl="0">
              <a:defRPr lang="ko-KR"/>
            </a:pPr>
            <a:r>
              <a:rPr lang="ko-KR" altLang="en-US" sz="5400" b="1">
                <a:solidFill>
                  <a:srgbClr val="008000"/>
                </a:solidFill>
                <a:latin typeface="맑은 고딕"/>
                <a:ea typeface="맑은 고딕"/>
              </a:rPr>
              <a:t>  음식물쓰레기</a:t>
            </a:r>
          </a:p>
        </p:txBody>
      </p:sp>
      <p:graphicFrame>
        <p:nvGraphicFramePr>
          <p:cNvPr id="26638" name="표 26637"/>
          <p:cNvGraphicFramePr/>
          <p:nvPr/>
        </p:nvGraphicFramePr>
        <p:xfrm>
          <a:off x="3665242" y="4870958"/>
          <a:ext cx="1440180" cy="365760"/>
        </p:xfrm>
        <a:graphic>
          <a:graphicData uri="http://schemas.openxmlformats.org/drawingml/2006/table">
            <a:tbl>
              <a:tblPr firstRow="1" bandRow="1"/>
              <a:tblGrid>
                <a:gridCol w="1440180"/>
              </a:tblGrid>
              <a:tr h="0">
                <a:tc>
                  <a:txBody>
                    <a:bodyPr/>
                    <a:lstStyle/>
                    <a:p>
                      <a:pPr>
                        <a:defRPr lang="ko-KR"/>
                      </a:pPr>
                      <a:endParaRPr lang="ko-KR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</a:lnL>
                    <a:lnR w="9525" cap="flat" cmpd="sng" algn="ctr">
                      <a:noFill/>
                      <a:prstDash val="solid"/>
                      <a:round/>
                    </a:lnR>
                    <a:lnT w="9525" cap="flat" cmpd="sng" algn="ctr">
                      <a:noFill/>
                      <a:prstDash val="solid"/>
                      <a:round/>
                    </a:lnT>
                    <a:lnB w="9525" cap="flat" cmpd="sng" algn="ctr">
                      <a:noFill/>
                      <a:prstDash val="solid"/>
                      <a:round/>
                    </a:lnB>
                  </a:tcPr>
                </a:tc>
              </a:tr>
            </a:tbl>
          </a:graphicData>
        </a:graphic>
      </p:graphicFrame>
      <p:pic>
        <p:nvPicPr>
          <p:cNvPr id="26641" name="그림 26640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827584" y="2852936"/>
            <a:ext cx="7344816" cy="3744416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utoUpdateAnimBg="0"/>
      <p:bldP spid="26634" grpId="0" bldLvl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조상호\Desktop\말똥가리\바탕\26.jpg"/>
          <p:cNvPicPr>
            <a:picLocks noChangeAspect="1" noChangeArrowheads="1"/>
          </p:cNvPicPr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-1" y="0"/>
            <a:ext cx="9165771" cy="6858000"/>
          </a:xfrm>
          <a:prstGeom prst="rect">
            <a:avLst/>
          </a:prstGeom>
          <a:noFill/>
        </p:spPr>
      </p:pic>
      <p:sp>
        <p:nvSpPr>
          <p:cNvPr id="12" name="직사각형 11"/>
          <p:cNvSpPr/>
          <p:nvPr/>
        </p:nvSpPr>
        <p:spPr>
          <a:xfrm>
            <a:off x="0" y="332656"/>
            <a:ext cx="9180512" cy="65253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/>
            </a:pPr>
            <a:endParaRPr lang="ko-KR" altLang="en-US"/>
          </a:p>
        </p:txBody>
      </p:sp>
      <p:sp>
        <p:nvSpPr>
          <p:cNvPr id="29697" name="Rectangle 1"/>
          <p:cNvSpPr>
            <a:spLocks noChangeArrowheads="1"/>
          </p:cNvSpPr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none" lIns="91440" tIns="45720" rIns="91440" bIns="45720" anchor="ctr" anchorCtr="0">
            <a:spAutoFit/>
          </a:bodyPr>
          <a:lstStyle/>
          <a:p>
            <a:pPr marL="0" lvl="0" indent="0" algn="l" defTabSz="91440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lang="ko-KR"/>
            </a:pPr>
            <a:endParaRPr lang="ko-KR" altLang="ko-KR" sz="1800" b="0" i="0">
              <a:solidFill>
                <a:schemeClr val="tx1"/>
              </a:solidFill>
              <a:latin typeface="굴림"/>
              <a:ea typeface="굴림"/>
              <a:cs typeface="굴림"/>
            </a:endParaRPr>
          </a:p>
        </p:txBody>
      </p:sp>
      <p:sp>
        <p:nvSpPr>
          <p:cNvPr id="7169" name="Rectangle 1"/>
          <p:cNvSpPr>
            <a:spLocks noChangeArrowheads="1"/>
          </p:cNvSpPr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none" lIns="91440" tIns="45720" rIns="91440" bIns="45720" anchor="ctr" anchorCtr="0">
            <a:spAutoFit/>
          </a:bodyPr>
          <a:lstStyle/>
          <a:p>
            <a:pPr marL="0" lvl="0" indent="0" algn="l" defTabSz="91440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lang="ko-KR"/>
            </a:pPr>
            <a:endParaRPr lang="ko-KR" altLang="ko-KR" sz="1800" b="0" i="0">
              <a:solidFill>
                <a:schemeClr val="tx1"/>
              </a:solidFill>
              <a:latin typeface="굴림"/>
              <a:ea typeface="굴림"/>
              <a:cs typeface="굴림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467544" y="1071546"/>
            <a:ext cx="8208912" cy="93610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>
              <a:defRPr lang="ko-KR"/>
            </a:pPr>
            <a:r>
              <a:rPr lang="ko-KR" altLang="en-US" sz="2400" b="1">
                <a:solidFill>
                  <a:schemeClr val="bg2">
                    <a:lumMod val="25000"/>
                  </a:schemeClr>
                </a:solidFill>
              </a:rPr>
              <a:t>▦ 모듬 이름을 정해보세요</a:t>
            </a:r>
            <a:r>
              <a:rPr lang="en-US" altLang="ko-KR" sz="2400" b="1">
                <a:solidFill>
                  <a:schemeClr val="bg2">
                    <a:lumMod val="25000"/>
                  </a:schemeClr>
                </a:solidFill>
              </a:rPr>
              <a:t>.</a:t>
            </a:r>
          </a:p>
          <a:p>
            <a:pPr lvl="0">
              <a:defRPr lang="ko-KR"/>
            </a:pPr>
            <a:r>
              <a:rPr lang="en-US" altLang="ko-KR" sz="2400" b="1">
                <a:solidFill>
                  <a:schemeClr val="bg2">
                    <a:lumMod val="25000"/>
                  </a:schemeClr>
                </a:solidFill>
              </a:rPr>
              <a:t>   </a:t>
            </a:r>
            <a:endParaRPr lang="ko-KR" altLang="en-US"/>
          </a:p>
        </p:txBody>
      </p:sp>
      <p:sp>
        <p:nvSpPr>
          <p:cNvPr id="10" name="직사각형 9"/>
          <p:cNvSpPr/>
          <p:nvPr/>
        </p:nvSpPr>
        <p:spPr>
          <a:xfrm>
            <a:off x="467544" y="2151666"/>
            <a:ext cx="8208912" cy="129614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>
              <a:defRPr lang="ko-KR"/>
            </a:pPr>
            <a:r>
              <a:rPr lang="ko-KR" altLang="en-US" sz="2400" b="1">
                <a:solidFill>
                  <a:schemeClr val="bg2">
                    <a:lumMod val="25000"/>
                  </a:schemeClr>
                </a:solidFill>
              </a:rPr>
              <a:t>▦ 음식물쓰레기 줄이기 구체적 실천 방법을 적어보세요</a:t>
            </a:r>
            <a:r>
              <a:rPr lang="en-US" altLang="ko-KR" sz="2400" b="1">
                <a:solidFill>
                  <a:schemeClr val="bg2">
                    <a:lumMod val="25000"/>
                  </a:schemeClr>
                </a:solidFill>
              </a:rPr>
              <a:t>.</a:t>
            </a:r>
          </a:p>
          <a:p>
            <a:pPr lvl="0">
              <a:defRPr lang="ko-KR"/>
            </a:pPr>
            <a:endParaRPr lang="en-US" altLang="ko-KR" sz="2400" b="1">
              <a:solidFill>
                <a:schemeClr val="bg2">
                  <a:lumMod val="25000"/>
                </a:schemeClr>
              </a:solidFill>
            </a:endParaRPr>
          </a:p>
          <a:p>
            <a:pPr lvl="0">
              <a:defRPr lang="ko-KR"/>
            </a:pPr>
            <a:r>
              <a:rPr lang="en-US" altLang="ko-KR" sz="2400" b="1"/>
              <a:t>.</a:t>
            </a:r>
          </a:p>
        </p:txBody>
      </p:sp>
      <p:sp>
        <p:nvSpPr>
          <p:cNvPr id="11" name="직사각형 10"/>
          <p:cNvSpPr/>
          <p:nvPr/>
        </p:nvSpPr>
        <p:spPr>
          <a:xfrm>
            <a:off x="467544" y="3591826"/>
            <a:ext cx="8208912" cy="259228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>
              <a:defRPr lang="ko-KR"/>
            </a:pPr>
            <a:r>
              <a:rPr lang="ko-KR" altLang="en-US" sz="2400" b="1">
                <a:solidFill>
                  <a:schemeClr val="bg2">
                    <a:lumMod val="25000"/>
                  </a:schemeClr>
                </a:solidFill>
              </a:rPr>
              <a:t>▦ 토론 내용을 정리해서 적어보세요</a:t>
            </a:r>
            <a:r>
              <a:rPr lang="en-US" altLang="ko-KR" sz="2400" b="1">
                <a:solidFill>
                  <a:schemeClr val="bg2">
                    <a:lumMod val="25000"/>
                  </a:schemeClr>
                </a:solidFill>
              </a:rPr>
              <a:t>.</a:t>
            </a:r>
          </a:p>
          <a:p>
            <a:pPr lvl="0">
              <a:defRPr lang="ko-KR"/>
            </a:pPr>
            <a:endParaRPr lang="en-US" altLang="ko-KR" sz="2400" b="1"/>
          </a:p>
          <a:p>
            <a:pPr lvl="0">
              <a:defRPr lang="ko-KR"/>
            </a:pPr>
            <a:endParaRPr lang="en-US" altLang="ko-KR" sz="2400" b="1"/>
          </a:p>
          <a:p>
            <a:pPr lvl="0">
              <a:defRPr lang="ko-KR"/>
            </a:pPr>
            <a:endParaRPr lang="en-US" altLang="ko-KR" sz="2400" b="1"/>
          </a:p>
          <a:p>
            <a:pPr lvl="0">
              <a:defRPr lang="ko-KR"/>
            </a:pPr>
            <a:endParaRPr lang="en-US" altLang="ko-KR" sz="2400" b="1"/>
          </a:p>
          <a:p>
            <a:pPr lvl="0">
              <a:defRPr lang="ko-KR"/>
            </a:pPr>
            <a:endParaRPr lang="en-US" altLang="ko-KR" sz="2400" b="1"/>
          </a:p>
        </p:txBody>
      </p:sp>
      <p:pic>
        <p:nvPicPr>
          <p:cNvPr id="30722" name="Picture 2" descr="C:\Users\조상호\Desktop\말똥가리\30.gif"/>
          <p:cNvPicPr>
            <a:picLocks noChangeAspect="1" noChangeArrowheads="1"/>
          </p:cNvPicPr>
          <p:nvPr/>
        </p:nvPicPr>
        <p:blipFill rotWithShape="1">
          <a:blip r:embed="rId3"/>
          <a:srcRect/>
          <a:stretch>
            <a:fillRect/>
          </a:stretch>
        </p:blipFill>
        <p:spPr>
          <a:xfrm flipH="1">
            <a:off x="7215206" y="714356"/>
            <a:ext cx="1080120" cy="882994"/>
          </a:xfrm>
          <a:prstGeom prst="rect">
            <a:avLst/>
          </a:prstGeom>
          <a:noFill/>
        </p:spPr>
      </p:pic>
      <p:pic>
        <p:nvPicPr>
          <p:cNvPr id="30723" name="Picture 3" descr="C:\Users\조상호\Desktop\말똥가리\23.gif"/>
          <p:cNvPicPr>
            <a:picLocks noChangeAspect="1" noChangeArrowheads="1"/>
          </p:cNvPicPr>
          <p:nvPr/>
        </p:nvPicPr>
        <p:blipFill rotWithShape="1">
          <a:blip r:embed="rId4"/>
          <a:srcRect/>
          <a:stretch>
            <a:fillRect/>
          </a:stretch>
        </p:blipFill>
        <p:spPr>
          <a:xfrm>
            <a:off x="7236296" y="4931577"/>
            <a:ext cx="1287396" cy="1108521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-20479" y="2348880"/>
            <a:ext cx="9134232" cy="18878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 lang="ko-KR"/>
            </a:pPr>
            <a:r>
              <a:rPr lang="ko-KR" altLang="en-US" sz="5200" b="1"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 scaled="0"/>
                </a:gradFill>
                <a:latin typeface="HY견고딕"/>
                <a:ea typeface="HY견고딕"/>
              </a:rPr>
              <a:t>음식물쓰레기 줄이기</a:t>
            </a:r>
          </a:p>
          <a:p>
            <a:pPr algn="ctr">
              <a:defRPr lang="ko-KR"/>
            </a:pPr>
            <a:r>
              <a:rPr lang="ko-KR" altLang="en-US" sz="6600" b="1">
                <a:solidFill>
                  <a:srgbClr val="F525F5"/>
                </a:solidFill>
                <a:latin typeface="HY견고딕"/>
                <a:ea typeface="HY견고딕"/>
              </a:rPr>
              <a:t>감사 메시지 적기</a:t>
            </a:r>
          </a:p>
        </p:txBody>
      </p:sp>
      <p:pic>
        <p:nvPicPr>
          <p:cNvPr id="14339" name="Picture 2" descr="D:\내문서(연구작업)\아이클릭아트디자인\영경그림\parkssam\깔끔이\깔끔이4.gif"/>
          <p:cNvPicPr>
            <a:picLocks noChangeAspect="1" noChangeArrowheads="1"/>
          </p:cNvPicPr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7596336" y="332656"/>
            <a:ext cx="1030288" cy="1778000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6" name="직사각형 5"/>
          <p:cNvSpPr/>
          <p:nvPr/>
        </p:nvSpPr>
        <p:spPr>
          <a:xfrm>
            <a:off x="683568" y="1231002"/>
            <a:ext cx="230425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 lang="ko-KR"/>
            </a:pPr>
            <a:r>
              <a:rPr lang="ko-KR" altLang="en-US" sz="4000" b="1"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 scaled="0"/>
                </a:gradFill>
                <a:effectLst>
                  <a:outerShdw blurRad="38100" dist="38100" dir="2700000" algn="tl" rotWithShape="0">
                    <a:srgbClr val="000000">
                      <a:alpha val="40000"/>
                    </a:srgbClr>
                  </a:outerShdw>
                </a:effectLst>
                <a:latin typeface="HY견고딕"/>
                <a:ea typeface="HY견고딕"/>
              </a:rPr>
              <a:t>활동</a:t>
            </a:r>
            <a:r>
              <a:rPr lang="en-US" altLang="ko-KR" sz="4000" b="1"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 scaled="0"/>
                </a:gradFill>
                <a:effectLst>
                  <a:outerShdw blurRad="38100" dist="38100" dir="2700000" algn="tl" rotWithShape="0">
                    <a:srgbClr val="000000">
                      <a:alpha val="40000"/>
                    </a:srgbClr>
                  </a:outerShdw>
                </a:effectLst>
                <a:latin typeface="HY견고딕"/>
                <a:ea typeface="HY견고딕"/>
              </a:rPr>
              <a:t>2.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0" y="0"/>
            <a:ext cx="7092280" cy="18864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/>
            </a:pPr>
            <a:endParaRPr lang="ko-KR" altLang="en-US"/>
          </a:p>
        </p:txBody>
      </p:sp>
      <p:sp>
        <p:nvSpPr>
          <p:cNvPr id="8" name="직사각형 7"/>
          <p:cNvSpPr/>
          <p:nvPr/>
        </p:nvSpPr>
        <p:spPr>
          <a:xfrm>
            <a:off x="6732240" y="0"/>
            <a:ext cx="2411760" cy="18864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/>
            </a:pPr>
            <a:endParaRPr lang="ko-KR" altLang="en-US"/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직사각형 116737"/>
          <p:cNvSpPr txBox="1"/>
          <p:nvPr/>
        </p:nvSpPr>
        <p:spPr>
          <a:xfrm>
            <a:off x="35765" y="260909"/>
            <a:ext cx="7704269" cy="799976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</a:ln>
        </p:spPr>
        <p:txBody>
          <a:bodyPr vert="horz" wrap="square" lIns="91440" tIns="45720" rIns="91440" bIns="45720" anchor="t">
            <a:noAutofit/>
          </a:bodyPr>
          <a:lstStyle/>
          <a:p>
            <a:pPr marL="0" lvl="0" indent="0" algn="ctr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lang="ko-KR" altLang="en-US"/>
            </a:pPr>
            <a:r>
              <a:rPr lang="ko-KR" altLang="en-US" sz="2300" b="1" i="0">
                <a:solidFill>
                  <a:srgbClr val="000000">
                    <a:alpha val="100000"/>
                  </a:srgbClr>
                </a:solidFill>
                <a:latin typeface="맑은 고딕"/>
                <a:ea typeface="맑은 고딕"/>
              </a:rPr>
              <a:t>음식을 대할 때 감사한 마음을 표현해 봅시다.</a:t>
            </a:r>
          </a:p>
          <a:p>
            <a:pPr marL="0" lvl="0" indent="0" algn="ctr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lang="ko-KR" altLang="en-US"/>
            </a:pPr>
            <a:r>
              <a:rPr lang="ko-KR" altLang="en-US" sz="2300" b="1" i="0">
                <a:solidFill>
                  <a:srgbClr val="000000">
                    <a:alpha val="100000"/>
                  </a:srgbClr>
                </a:solidFill>
                <a:latin typeface="맑은 고딕"/>
                <a:ea typeface="맑은 고딕"/>
              </a:rPr>
              <a:t>그 사람 또는 사물에게 메세지를 적어 보세요.</a:t>
            </a:r>
          </a:p>
        </p:txBody>
      </p:sp>
      <p:pic>
        <p:nvPicPr>
          <p:cNvPr id="116739" name="그림 116738" descr="C:\Documents and Settings\admin\Local Settings\Temporary Internet Files\Content.IE5\0USYTOFI\MC900299557[1].wmf"/>
          <p:cNvPicPr/>
          <p:nvPr/>
        </p:nvPicPr>
        <p:blipFill rotWithShape="1">
          <a:blip r:embed="rId2">
            <a:lum/>
          </a:blip>
          <a:stretch>
            <a:fillRect/>
          </a:stretch>
        </p:blipFill>
        <p:spPr>
          <a:xfrm>
            <a:off x="7092496" y="476811"/>
            <a:ext cx="1823670" cy="1291952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</a:ln>
        </p:spPr>
      </p:pic>
      <p:grpSp>
        <p:nvGrpSpPr>
          <p:cNvPr id="116740" name="Group 1"/>
          <p:cNvGrpSpPr/>
          <p:nvPr/>
        </p:nvGrpSpPr>
        <p:grpSpPr>
          <a:xfrm>
            <a:off x="540468" y="1773564"/>
            <a:ext cx="8063009" cy="4679071"/>
            <a:chOff x="539643" y="1772932"/>
            <a:chExt cx="8063009" cy="4679071"/>
          </a:xfrm>
        </p:grpSpPr>
        <p:pic>
          <p:nvPicPr>
            <p:cNvPr id="116751" name="그림 116750"/>
            <p:cNvPicPr/>
            <p:nvPr/>
          </p:nvPicPr>
          <p:blipFill rotWithShape="1">
            <a:blip r:embed="rId3">
              <a:lum/>
            </a:blip>
            <a:stretch>
              <a:fillRect/>
            </a:stretch>
          </p:blipFill>
          <p:spPr>
            <a:xfrm>
              <a:off x="1906880" y="1949092"/>
              <a:ext cx="5948208" cy="97522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</a:ln>
          </p:spPr>
        </p:pic>
        <p:sp>
          <p:nvSpPr>
            <p:cNvPr id="116752" name="자유형 116751"/>
            <p:cNvSpPr/>
            <p:nvPr/>
          </p:nvSpPr>
          <p:spPr>
            <a:xfrm>
              <a:off x="539643" y="1772932"/>
              <a:ext cx="8063009" cy="4679071"/>
            </a:xfrm>
            <a:custGeom>
              <a:avLst/>
              <a:gdLst>
                <a:gd name="T0" fmla="*/ 0 w 8424936"/>
                <a:gd name="T1" fmla="*/ 0 h 5112568"/>
                <a:gd name="T2" fmla="*/ 0 60000 65536"/>
                <a:gd name="T3" fmla="*/ -29208 w 8424936"/>
                <a:gd name="T4" fmla="*/ 0 h 5112568"/>
                <a:gd name="T5" fmla="*/ 0 60000 65536"/>
                <a:gd name="T6" fmla="*/ -29208 w 8424936"/>
                <a:gd name="T7" fmla="*/ 760 h 5112568"/>
                <a:gd name="T8" fmla="*/ 0 60000 65536"/>
                <a:gd name="T9" fmla="*/ 0 w 8424936"/>
                <a:gd name="T10" fmla="*/ 760 h 5112568"/>
                <a:gd name="T11" fmla="*/ 0 60000 65536"/>
                <a:gd name="T12" fmla="*/ 0 w 8424936"/>
                <a:gd name="T13" fmla="*/ 0 h 5112568"/>
                <a:gd name="T14" fmla="*/ 0 60000 65536"/>
                <a:gd name="T15" fmla="*/ -29274 w 8424936"/>
                <a:gd name="T16" fmla="*/ -29274 h 5112568"/>
                <a:gd name="T17" fmla="*/ 0 60000 65536"/>
                <a:gd name="T18" fmla="*/ -29274 w 8424936"/>
                <a:gd name="T19" fmla="*/ 30034 h 5112568"/>
                <a:gd name="T20" fmla="*/ 0 60000 65536"/>
                <a:gd name="T21" fmla="*/ 66 w 8424936"/>
                <a:gd name="T22" fmla="*/ 30034 h 5112568"/>
                <a:gd name="T23" fmla="*/ 0 60000 65536"/>
                <a:gd name="T24" fmla="*/ 66 w 8424936"/>
                <a:gd name="T25" fmla="*/ -29274 h 5112568"/>
                <a:gd name="T26" fmla="*/ 0 60000 65536"/>
                <a:gd name="T27" fmla="*/ -29274 w 8424936"/>
                <a:gd name="T28" fmla="*/ -29274 h 5112568"/>
                <a:gd name="T29" fmla="*/ 0 60000 65536"/>
                <a:gd name="T30" fmla="*/ 0 w 8424936"/>
                <a:gd name="T31" fmla="*/ 0 h 5112568"/>
                <a:gd name="T32" fmla="*/ 8424936 w 8424936"/>
                <a:gd name="T33" fmla="*/ 5112568 h 5112568"/>
              </a:gdLst>
              <a:ahLst/>
              <a:cxnLst>
                <a:cxn ang="T2">
                  <a:pos x="T0" y="T1"/>
                </a:cxn>
                <a:cxn ang="T5">
                  <a:pos x="T3" y="T4"/>
                </a:cxn>
                <a:cxn ang="T8">
                  <a:pos x="T6" y="T7"/>
                </a:cxn>
                <a:cxn ang="T11">
                  <a:pos x="T9" y="T10"/>
                </a:cxn>
                <a:cxn ang="T14">
                  <a:pos x="T12" y="T13"/>
                </a:cxn>
                <a:cxn ang="T17">
                  <a:pos x="T15" y="T16"/>
                </a:cxn>
                <a:cxn ang="T20">
                  <a:pos x="T18" y="T19"/>
                </a:cxn>
                <a:cxn ang="T23">
                  <a:pos x="T21" y="T22"/>
                </a:cxn>
                <a:cxn ang="T26">
                  <a:pos x="T24" y="T25"/>
                </a:cxn>
                <a:cxn ang="T29">
                  <a:pos x="T27" y="T28"/>
                </a:cxn>
              </a:cxnLst>
              <a:rect l="T30" t="T31" r="T32" b="T33"/>
              <a:pathLst>
                <a:path w="8424936" h="5112568">
                  <a:moveTo>
                    <a:pt x="0" y="0"/>
                  </a:moveTo>
                  <a:lnTo>
                    <a:pt x="8424936" y="0"/>
                  </a:lnTo>
                  <a:lnTo>
                    <a:pt x="8424936" y="5112568"/>
                  </a:lnTo>
                  <a:lnTo>
                    <a:pt x="0" y="5112568"/>
                  </a:lnTo>
                  <a:lnTo>
                    <a:pt x="0" y="0"/>
                  </a:lnTo>
                  <a:close/>
                  <a:moveTo>
                    <a:pt x="167334" y="167334"/>
                  </a:moveTo>
                  <a:lnTo>
                    <a:pt x="167334" y="4945234"/>
                  </a:lnTo>
                  <a:lnTo>
                    <a:pt x="8257602" y="4945234"/>
                  </a:lnTo>
                  <a:lnTo>
                    <a:pt x="8257602" y="167334"/>
                  </a:lnTo>
                  <a:lnTo>
                    <a:pt x="167334" y="167334"/>
                  </a:lnTo>
                  <a:close/>
                </a:path>
              </a:pathLst>
            </a:custGeom>
            <a:solidFill>
              <a:schemeClr val="accent1"/>
            </a:solidFill>
            <a:ln w="25452" cap="flat" cmpd="sng" algn="ctr">
              <a:solidFill>
                <a:srgbClr val="385D8A"/>
              </a:solidFill>
              <a:prstDash val="solid"/>
              <a:round/>
            </a:ln>
          </p:spPr>
          <p:txBody>
            <a:bodyPr vert="horz" wrap="square" lIns="91440" tIns="45720" rIns="91440" bIns="45720" anchor="ctr">
              <a:noAutofit/>
            </a:bodyPr>
            <a:lstStyle/>
            <a:p>
              <a:pPr lvl="0" algn="l">
                <a:buNone/>
                <a:defRPr lang="ko-KR" altLang="en-US"/>
              </a:pPr>
              <a:endParaRPr lang="ko-KR" altLang="en-US">
                <a:solidFill>
                  <a:schemeClr val="tx1"/>
                </a:solidFill>
              </a:endParaRPr>
            </a:p>
          </p:txBody>
        </p:sp>
        <p:cxnSp>
          <p:nvCxnSpPr>
            <p:cNvPr id="116753" name="직선 연결선 116752"/>
            <p:cNvCxnSpPr/>
            <p:nvPr/>
          </p:nvCxnSpPr>
          <p:spPr>
            <a:xfrm>
              <a:off x="1090395" y="3683900"/>
              <a:ext cx="6959942" cy="0"/>
            </a:xfrm>
            <a:prstGeom prst="line">
              <a:avLst/>
            </a:prstGeom>
            <a:ln w="47779" cap="flat" cmpd="sng" algn="ctr">
              <a:solidFill>
                <a:srgbClr val="4A7EBB"/>
              </a:solidFill>
              <a:prstDash val="solid"/>
              <a:round/>
            </a:ln>
          </p:spPr>
        </p:cxnSp>
        <p:cxnSp>
          <p:nvCxnSpPr>
            <p:cNvPr id="116754" name="직선 연결선 116753"/>
            <p:cNvCxnSpPr/>
            <p:nvPr/>
          </p:nvCxnSpPr>
          <p:spPr>
            <a:xfrm>
              <a:off x="1090395" y="4144227"/>
              <a:ext cx="6959942" cy="0"/>
            </a:xfrm>
            <a:prstGeom prst="line">
              <a:avLst/>
            </a:prstGeom>
            <a:ln w="47779" cap="flat" cmpd="sng" algn="ctr">
              <a:solidFill>
                <a:srgbClr val="4A7EBB"/>
              </a:solidFill>
              <a:prstDash val="solid"/>
              <a:round/>
            </a:ln>
          </p:spPr>
        </p:cxnSp>
        <p:cxnSp>
          <p:nvCxnSpPr>
            <p:cNvPr id="116755" name="직선 연결선 116754"/>
            <p:cNvCxnSpPr/>
            <p:nvPr/>
          </p:nvCxnSpPr>
          <p:spPr>
            <a:xfrm>
              <a:off x="1090395" y="4604499"/>
              <a:ext cx="6959942" cy="0"/>
            </a:xfrm>
            <a:prstGeom prst="line">
              <a:avLst/>
            </a:prstGeom>
            <a:ln w="47779" cap="flat" cmpd="sng" algn="ctr">
              <a:solidFill>
                <a:srgbClr val="4A7EBB"/>
              </a:solidFill>
              <a:prstDash val="solid"/>
              <a:round/>
            </a:ln>
          </p:spPr>
        </p:cxnSp>
        <p:cxnSp>
          <p:nvCxnSpPr>
            <p:cNvPr id="116756" name="직선 연결선 116755"/>
            <p:cNvCxnSpPr/>
            <p:nvPr/>
          </p:nvCxnSpPr>
          <p:spPr>
            <a:xfrm>
              <a:off x="1064998" y="5083860"/>
              <a:ext cx="6961505" cy="0"/>
            </a:xfrm>
            <a:prstGeom prst="line">
              <a:avLst/>
            </a:prstGeom>
            <a:ln w="47779" cap="flat" cmpd="sng" algn="ctr">
              <a:solidFill>
                <a:srgbClr val="4A7EBB"/>
              </a:solidFill>
              <a:prstDash val="solid"/>
              <a:round/>
            </a:ln>
          </p:spPr>
        </p:cxnSp>
        <p:cxnSp>
          <p:nvCxnSpPr>
            <p:cNvPr id="116757" name="직선 연결선 116756"/>
            <p:cNvCxnSpPr/>
            <p:nvPr/>
          </p:nvCxnSpPr>
          <p:spPr>
            <a:xfrm>
              <a:off x="1090395" y="5586998"/>
              <a:ext cx="6959942" cy="0"/>
            </a:xfrm>
            <a:prstGeom prst="line">
              <a:avLst/>
            </a:prstGeom>
            <a:ln w="47779" cap="flat" cmpd="sng" algn="ctr">
              <a:solidFill>
                <a:srgbClr val="4A7EBB"/>
              </a:solidFill>
              <a:prstDash val="solid"/>
              <a:round/>
            </a:ln>
          </p:spPr>
        </p:cxnSp>
      </p:grpSp>
      <p:sp>
        <p:nvSpPr>
          <p:cNvPr id="116741" name="자유형 116740"/>
          <p:cNvSpPr/>
          <p:nvPr/>
        </p:nvSpPr>
        <p:spPr>
          <a:xfrm>
            <a:off x="1296375" y="2060848"/>
            <a:ext cx="287292" cy="215902"/>
          </a:xfrm>
          <a:custGeom>
            <a:avLst/>
            <a:gdLst>
              <a:gd name="T0" fmla="*/ 0 w 287338"/>
              <a:gd name="T1" fmla="*/ 16930 h 215900"/>
              <a:gd name="T2" fmla="*/ 0 60000 65536"/>
              <a:gd name="T3" fmla="*/ -21318 w 287338"/>
              <a:gd name="T4" fmla="*/ 16931 h 215900"/>
              <a:gd name="T5" fmla="*/ 0 60000 65536"/>
              <a:gd name="T6" fmla="*/ 12597 w 287338"/>
              <a:gd name="T7" fmla="*/ 0 h 215900"/>
              <a:gd name="T8" fmla="*/ 0 60000 65536"/>
              <a:gd name="T9" fmla="*/ -19024 w 287338"/>
              <a:gd name="T10" fmla="*/ 16931 h 215900"/>
              <a:gd name="T11" fmla="*/ 0 60000 65536"/>
              <a:gd name="T12" fmla="*/ 25194 w 287338"/>
              <a:gd name="T13" fmla="*/ 16930 h 215900"/>
              <a:gd name="T14" fmla="*/ 0 60000 65536"/>
              <a:gd name="T15" fmla="*/ 1937 w 287338"/>
              <a:gd name="T16" fmla="*/ 2361 h 215900"/>
              <a:gd name="T17" fmla="*/ 0 60000 65536"/>
              <a:gd name="T18" fmla="*/ -29683 w 287338"/>
              <a:gd name="T19" fmla="*/ 19291 h 215900"/>
              <a:gd name="T20" fmla="*/ 0 60000 65536"/>
              <a:gd name="T21" fmla="*/ 12597 w 287338"/>
              <a:gd name="T22" fmla="*/ -31676 h 215900"/>
              <a:gd name="T23" fmla="*/ 0 60000 65536"/>
              <a:gd name="T24" fmla="*/ -10659 w 287338"/>
              <a:gd name="T25" fmla="*/ 19291 h 215900"/>
              <a:gd name="T26" fmla="*/ 0 60000 65536"/>
              <a:gd name="T27" fmla="*/ 23257 w 287338"/>
              <a:gd name="T28" fmla="*/ 2361 h 215900"/>
              <a:gd name="T29" fmla="*/ 0 60000 65536"/>
              <a:gd name="T30" fmla="*/ 0 w 287338"/>
              <a:gd name="T31" fmla="*/ 16930 h 215900"/>
              <a:gd name="T32" fmla="*/ 0 60000 65536"/>
              <a:gd name="T33" fmla="*/ 0 w 287338"/>
              <a:gd name="T34" fmla="*/ 0 h 215900"/>
              <a:gd name="T35" fmla="*/ 287338 w 287338"/>
              <a:gd name="T36" fmla="*/ 215900 h 215900"/>
            </a:gdLst>
            <a:ahLst/>
            <a:cxnLst>
              <a:cxn ang="T2">
                <a:pos x="T0" y="T1"/>
              </a:cxn>
              <a:cxn ang="T5">
                <a:pos x="T3" y="T4"/>
              </a:cxn>
              <a:cxn ang="T8">
                <a:pos x="T6" y="T7"/>
              </a:cxn>
              <a:cxn ang="T11">
                <a:pos x="T9" y="T10"/>
              </a:cxn>
              <a:cxn ang="T14">
                <a:pos x="T12" y="T13"/>
              </a:cxn>
              <a:cxn ang="T17">
                <a:pos x="T15" y="T16"/>
              </a:cxn>
              <a:cxn ang="T20">
                <a:pos x="T18" y="T19"/>
              </a:cxn>
              <a:cxn ang="T23">
                <a:pos x="T21" y="T22"/>
              </a:cxn>
              <a:cxn ang="T26">
                <a:pos x="T24" y="T25"/>
              </a:cxn>
              <a:cxn ang="T29">
                <a:pos x="T27" y="T28"/>
              </a:cxn>
              <a:cxn ang="T32">
                <a:pos x="T30" y="T31"/>
              </a:cxn>
            </a:cxnLst>
            <a:rect l="T33" t="T34" r="T35" b="T36"/>
            <a:pathLst>
              <a:path w="287338" h="215900">
                <a:moveTo>
                  <a:pt x="0" y="82466"/>
                </a:moveTo>
                <a:lnTo>
                  <a:pt x="109754" y="82467"/>
                </a:lnTo>
                <a:lnTo>
                  <a:pt x="143669" y="0"/>
                </a:lnTo>
                <a:lnTo>
                  <a:pt x="177584" y="82467"/>
                </a:lnTo>
                <a:lnTo>
                  <a:pt x="287338" y="82466"/>
                </a:lnTo>
                <a:lnTo>
                  <a:pt x="198545" y="133433"/>
                </a:lnTo>
                <a:lnTo>
                  <a:pt x="232461" y="215899"/>
                </a:lnTo>
                <a:lnTo>
                  <a:pt x="143669" y="164932"/>
                </a:lnTo>
                <a:lnTo>
                  <a:pt x="54877" y="215899"/>
                </a:lnTo>
                <a:lnTo>
                  <a:pt x="88793" y="133433"/>
                </a:lnTo>
                <a:lnTo>
                  <a:pt x="0" y="82466"/>
                </a:lnTo>
                <a:close/>
              </a:path>
            </a:pathLst>
          </a:custGeom>
          <a:solidFill>
            <a:srgbClr val="FFFF00"/>
          </a:solidFill>
          <a:ln w="9525" cap="flat" cmpd="sng" algn="ctr">
            <a:noFill/>
            <a:prstDash val="solid"/>
            <a:round/>
          </a:ln>
        </p:spPr>
        <p:txBody>
          <a:bodyPr vert="horz" wrap="square" lIns="91440" tIns="45720" rIns="91440" bIns="45720" anchor="ctr">
            <a:noAutofit/>
          </a:bodyPr>
          <a:lstStyle/>
          <a:p>
            <a:pPr lvl="0" algn="l">
              <a:buNone/>
              <a:defRPr lang="ko-KR" altLang="en-US"/>
            </a:pPr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16742" name="자유형 116741"/>
          <p:cNvSpPr/>
          <p:nvPr/>
        </p:nvSpPr>
        <p:spPr>
          <a:xfrm>
            <a:off x="1008343" y="2205041"/>
            <a:ext cx="287292" cy="215846"/>
          </a:xfrm>
          <a:custGeom>
            <a:avLst/>
            <a:gdLst>
              <a:gd name="T0" fmla="*/ 0 w 287338"/>
              <a:gd name="T1" fmla="*/ 16930 h 215900"/>
              <a:gd name="T2" fmla="*/ 0 60000 65536"/>
              <a:gd name="T3" fmla="*/ -21318 w 287338"/>
              <a:gd name="T4" fmla="*/ 16931 h 215900"/>
              <a:gd name="T5" fmla="*/ 0 60000 65536"/>
              <a:gd name="T6" fmla="*/ 12597 w 287338"/>
              <a:gd name="T7" fmla="*/ 0 h 215900"/>
              <a:gd name="T8" fmla="*/ 0 60000 65536"/>
              <a:gd name="T9" fmla="*/ -19024 w 287338"/>
              <a:gd name="T10" fmla="*/ 16931 h 215900"/>
              <a:gd name="T11" fmla="*/ 0 60000 65536"/>
              <a:gd name="T12" fmla="*/ 25194 w 287338"/>
              <a:gd name="T13" fmla="*/ 16930 h 215900"/>
              <a:gd name="T14" fmla="*/ 0 60000 65536"/>
              <a:gd name="T15" fmla="*/ 1937 w 287338"/>
              <a:gd name="T16" fmla="*/ 2361 h 215900"/>
              <a:gd name="T17" fmla="*/ 0 60000 65536"/>
              <a:gd name="T18" fmla="*/ -29683 w 287338"/>
              <a:gd name="T19" fmla="*/ 19291 h 215900"/>
              <a:gd name="T20" fmla="*/ 0 60000 65536"/>
              <a:gd name="T21" fmla="*/ 12597 w 287338"/>
              <a:gd name="T22" fmla="*/ -31676 h 215900"/>
              <a:gd name="T23" fmla="*/ 0 60000 65536"/>
              <a:gd name="T24" fmla="*/ -10659 w 287338"/>
              <a:gd name="T25" fmla="*/ 19291 h 215900"/>
              <a:gd name="T26" fmla="*/ 0 60000 65536"/>
              <a:gd name="T27" fmla="*/ 23257 w 287338"/>
              <a:gd name="T28" fmla="*/ 2361 h 215900"/>
              <a:gd name="T29" fmla="*/ 0 60000 65536"/>
              <a:gd name="T30" fmla="*/ 0 w 287338"/>
              <a:gd name="T31" fmla="*/ 16930 h 215900"/>
              <a:gd name="T32" fmla="*/ 0 60000 65536"/>
              <a:gd name="T33" fmla="*/ 0 w 287338"/>
              <a:gd name="T34" fmla="*/ 0 h 215900"/>
              <a:gd name="T35" fmla="*/ 287338 w 287338"/>
              <a:gd name="T36" fmla="*/ 215900 h 215900"/>
            </a:gdLst>
            <a:ahLst/>
            <a:cxnLst>
              <a:cxn ang="T2">
                <a:pos x="T0" y="T1"/>
              </a:cxn>
              <a:cxn ang="T5">
                <a:pos x="T3" y="T4"/>
              </a:cxn>
              <a:cxn ang="T8">
                <a:pos x="T6" y="T7"/>
              </a:cxn>
              <a:cxn ang="T11">
                <a:pos x="T9" y="T10"/>
              </a:cxn>
              <a:cxn ang="T14">
                <a:pos x="T12" y="T13"/>
              </a:cxn>
              <a:cxn ang="T17">
                <a:pos x="T15" y="T16"/>
              </a:cxn>
              <a:cxn ang="T20">
                <a:pos x="T18" y="T19"/>
              </a:cxn>
              <a:cxn ang="T23">
                <a:pos x="T21" y="T22"/>
              </a:cxn>
              <a:cxn ang="T26">
                <a:pos x="T24" y="T25"/>
              </a:cxn>
              <a:cxn ang="T29">
                <a:pos x="T27" y="T28"/>
              </a:cxn>
              <a:cxn ang="T32">
                <a:pos x="T30" y="T31"/>
              </a:cxn>
            </a:cxnLst>
            <a:rect l="T33" t="T34" r="T35" b="T36"/>
            <a:pathLst>
              <a:path w="287338" h="215900">
                <a:moveTo>
                  <a:pt x="0" y="82466"/>
                </a:moveTo>
                <a:lnTo>
                  <a:pt x="109754" y="82467"/>
                </a:lnTo>
                <a:lnTo>
                  <a:pt x="143669" y="0"/>
                </a:lnTo>
                <a:lnTo>
                  <a:pt x="177584" y="82467"/>
                </a:lnTo>
                <a:lnTo>
                  <a:pt x="287338" y="82466"/>
                </a:lnTo>
                <a:lnTo>
                  <a:pt x="198545" y="133433"/>
                </a:lnTo>
                <a:lnTo>
                  <a:pt x="232461" y="215899"/>
                </a:lnTo>
                <a:lnTo>
                  <a:pt x="143669" y="164932"/>
                </a:lnTo>
                <a:lnTo>
                  <a:pt x="54877" y="215899"/>
                </a:lnTo>
                <a:lnTo>
                  <a:pt x="88793" y="133433"/>
                </a:lnTo>
                <a:lnTo>
                  <a:pt x="0" y="82466"/>
                </a:lnTo>
                <a:close/>
              </a:path>
            </a:pathLst>
          </a:custGeom>
          <a:solidFill>
            <a:srgbClr val="FFFF00"/>
          </a:solidFill>
          <a:ln w="9525" cap="flat" cmpd="sng" algn="ctr">
            <a:noFill/>
            <a:prstDash val="solid"/>
            <a:round/>
          </a:ln>
        </p:spPr>
        <p:txBody>
          <a:bodyPr vert="horz" wrap="square" lIns="91440" tIns="45720" rIns="91440" bIns="45720" anchor="ctr">
            <a:noAutofit/>
          </a:bodyPr>
          <a:lstStyle/>
          <a:p>
            <a:pPr lvl="0" algn="l">
              <a:buNone/>
              <a:defRPr lang="ko-KR" altLang="en-US"/>
            </a:pPr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16743" name="자유형 116742"/>
          <p:cNvSpPr/>
          <p:nvPr/>
        </p:nvSpPr>
        <p:spPr>
          <a:xfrm>
            <a:off x="827760" y="2349712"/>
            <a:ext cx="288855" cy="215846"/>
          </a:xfrm>
          <a:custGeom>
            <a:avLst/>
            <a:gdLst>
              <a:gd name="T0" fmla="*/ 0 w 288925"/>
              <a:gd name="T1" fmla="*/ 16930 h 215900"/>
              <a:gd name="T2" fmla="*/ 0 60000 65536"/>
              <a:gd name="T3" fmla="*/ -20712 w 288925"/>
              <a:gd name="T4" fmla="*/ 16931 h 215900"/>
              <a:gd name="T5" fmla="*/ 0 60000 65536"/>
              <a:gd name="T6" fmla="*/ 13391 w 288925"/>
              <a:gd name="T7" fmla="*/ 0 h 215900"/>
              <a:gd name="T8" fmla="*/ 0 60000 65536"/>
              <a:gd name="T9" fmla="*/ -18043 w 288925"/>
              <a:gd name="T10" fmla="*/ 16931 h 215900"/>
              <a:gd name="T11" fmla="*/ 0 60000 65536"/>
              <a:gd name="T12" fmla="*/ 26781 w 288925"/>
              <a:gd name="T13" fmla="*/ 16930 h 215900"/>
              <a:gd name="T14" fmla="*/ 0 60000 65536"/>
              <a:gd name="T15" fmla="*/ 3033 w 288925"/>
              <a:gd name="T16" fmla="*/ 2361 h 215900"/>
              <a:gd name="T17" fmla="*/ 0 60000 65536"/>
              <a:gd name="T18" fmla="*/ -28399 w 288925"/>
              <a:gd name="T19" fmla="*/ 19291 h 215900"/>
              <a:gd name="T20" fmla="*/ 0 60000 65536"/>
              <a:gd name="T21" fmla="*/ 13391 w 288925"/>
              <a:gd name="T22" fmla="*/ -31676 h 215900"/>
              <a:gd name="T23" fmla="*/ 0 60000 65536"/>
              <a:gd name="T24" fmla="*/ -10356 w 288925"/>
              <a:gd name="T25" fmla="*/ 19291 h 215900"/>
              <a:gd name="T26" fmla="*/ 0 60000 65536"/>
              <a:gd name="T27" fmla="*/ 23748 w 288925"/>
              <a:gd name="T28" fmla="*/ 2361 h 215900"/>
              <a:gd name="T29" fmla="*/ 0 60000 65536"/>
              <a:gd name="T30" fmla="*/ 0 w 288925"/>
              <a:gd name="T31" fmla="*/ 16930 h 215900"/>
              <a:gd name="T32" fmla="*/ 0 60000 65536"/>
              <a:gd name="T33" fmla="*/ 0 w 288925"/>
              <a:gd name="T34" fmla="*/ 0 h 215900"/>
              <a:gd name="T35" fmla="*/ 288925 w 288925"/>
              <a:gd name="T36" fmla="*/ 215900 h 215900"/>
            </a:gdLst>
            <a:ahLst/>
            <a:cxnLst>
              <a:cxn ang="T2">
                <a:pos x="T0" y="T1"/>
              </a:cxn>
              <a:cxn ang="T5">
                <a:pos x="T3" y="T4"/>
              </a:cxn>
              <a:cxn ang="T8">
                <a:pos x="T6" y="T7"/>
              </a:cxn>
              <a:cxn ang="T11">
                <a:pos x="T9" y="T10"/>
              </a:cxn>
              <a:cxn ang="T14">
                <a:pos x="T12" y="T13"/>
              </a:cxn>
              <a:cxn ang="T17">
                <a:pos x="T15" y="T16"/>
              </a:cxn>
              <a:cxn ang="T20">
                <a:pos x="T18" y="T19"/>
              </a:cxn>
              <a:cxn ang="T23">
                <a:pos x="T21" y="T22"/>
              </a:cxn>
              <a:cxn ang="T26">
                <a:pos x="T24" y="T25"/>
              </a:cxn>
              <a:cxn ang="T29">
                <a:pos x="T27" y="T28"/>
              </a:cxn>
              <a:cxn ang="T32">
                <a:pos x="T30" y="T31"/>
              </a:cxn>
            </a:cxnLst>
            <a:rect l="T33" t="T34" r="T35" b="T36"/>
            <a:pathLst>
              <a:path w="288925" h="215900">
                <a:moveTo>
                  <a:pt x="0" y="82466"/>
                </a:moveTo>
                <a:lnTo>
                  <a:pt x="110360" y="82467"/>
                </a:lnTo>
                <a:lnTo>
                  <a:pt x="144463" y="0"/>
                </a:lnTo>
                <a:lnTo>
                  <a:pt x="178565" y="82467"/>
                </a:lnTo>
                <a:lnTo>
                  <a:pt x="288925" y="82466"/>
                </a:lnTo>
                <a:lnTo>
                  <a:pt x="199641" y="133433"/>
                </a:lnTo>
                <a:lnTo>
                  <a:pt x="233745" y="215899"/>
                </a:lnTo>
                <a:lnTo>
                  <a:pt x="144463" y="164932"/>
                </a:lnTo>
                <a:lnTo>
                  <a:pt x="55180" y="215899"/>
                </a:lnTo>
                <a:lnTo>
                  <a:pt x="89284" y="133433"/>
                </a:lnTo>
                <a:lnTo>
                  <a:pt x="0" y="82466"/>
                </a:lnTo>
                <a:close/>
              </a:path>
            </a:pathLst>
          </a:custGeom>
          <a:solidFill>
            <a:srgbClr val="FFFF00"/>
          </a:solidFill>
          <a:ln w="9525" cap="flat" cmpd="sng" algn="ctr">
            <a:noFill/>
            <a:prstDash val="solid"/>
            <a:round/>
          </a:ln>
        </p:spPr>
        <p:txBody>
          <a:bodyPr vert="horz" wrap="square" lIns="91440" tIns="45720" rIns="91440" bIns="45720" anchor="ctr">
            <a:noAutofit/>
          </a:bodyPr>
          <a:lstStyle/>
          <a:p>
            <a:pPr lvl="0" algn="l">
              <a:buNone/>
              <a:defRPr lang="ko-KR" altLang="en-US"/>
            </a:pPr>
            <a:endParaRPr lang="ko-KR" altLang="en-US">
              <a:solidFill>
                <a:schemeClr val="tx1"/>
              </a:solidFill>
            </a:endParaRPr>
          </a:p>
        </p:txBody>
      </p:sp>
      <p:graphicFrame>
        <p:nvGraphicFramePr>
          <p:cNvPr id="116744" name="표 116743"/>
          <p:cNvGraphicFramePr/>
          <p:nvPr/>
        </p:nvGraphicFramePr>
        <p:xfrm>
          <a:off x="900769" y="1257698"/>
          <a:ext cx="6094882" cy="371409"/>
        </p:xfrm>
        <a:graphic>
          <a:graphicData uri="http://schemas.openxmlformats.org/drawingml/2006/table">
            <a:tbl>
              <a:tblPr firstRow="1" bandRow="1"/>
              <a:tblGrid>
                <a:gridCol w="6094882"/>
              </a:tblGrid>
              <a:tr h="371409">
                <a:tc>
                  <a:txBody>
                    <a:bodyPr/>
                    <a:lstStyle/>
                    <a:p>
                      <a:pPr marL="0" lvl="0" indent="0" algn="l" eaLnBrk="1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 altLang="en-US"/>
                      </a:pPr>
                      <a:r>
                        <a:rPr lang="ko-KR" altLang="en-US" sz="1800" b="1" i="0">
                          <a:solidFill>
                            <a:srgbClr val="FFFFFF">
                              <a:alpha val="100000"/>
                            </a:srgbClr>
                          </a:solidFill>
                          <a:latin typeface="맑은 고딕"/>
                          <a:ea typeface="맑은 고딕"/>
                        </a:rPr>
                        <a:t>         초등학교       학년       반       이름:   </a:t>
                      </a:r>
                    </a:p>
                  </a:txBody>
                  <a:tcPr marT="45798" marB="45798">
                    <a:lnL w="12726" cap="flat" cmpd="sng" algn="ctr">
                      <a:solidFill>
                        <a:schemeClr val="bg1"/>
                      </a:solidFill>
                      <a:prstDash val="solid"/>
                      <a:round/>
                    </a:lnL>
                    <a:lnR w="12726" cap="flat" cmpd="sng" algn="ctr">
                      <a:solidFill>
                        <a:schemeClr val="bg1"/>
                      </a:solidFill>
                      <a:prstDash val="solid"/>
                      <a:round/>
                    </a:lnR>
                    <a:lnT w="12726" cap="flat" cmpd="sng" algn="ctr">
                      <a:solidFill>
                        <a:schemeClr val="bg1"/>
                      </a:solidFill>
                      <a:prstDash val="solid"/>
                      <a:round/>
                    </a:lnT>
                    <a:lnB w="38235" cap="flat" cmpd="sng" algn="ctr">
                      <a:solidFill>
                        <a:schemeClr val="bg1"/>
                      </a:solidFill>
                      <a:prstDash val="solid"/>
                      <a:round/>
                    </a:lnB>
                    <a:solidFill>
                      <a:schemeClr val="accent1">
                        <a:alpha val="10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Box 27649"/>
          <p:cNvSpPr txBox="1"/>
          <p:nvPr/>
        </p:nvSpPr>
        <p:spPr>
          <a:xfrm>
            <a:off x="686882" y="1968511"/>
            <a:ext cx="7775931" cy="1470696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</a:ln>
        </p:spPr>
        <p:txBody>
          <a:bodyPr vert="horz" wrap="square" lIns="91440" tIns="45720" rIns="91440" bIns="45720" anchor="ctr">
            <a:noAutofit/>
          </a:bodyPr>
          <a:lstStyle/>
          <a:p>
            <a:pPr algn="ctr">
              <a:defRPr lang="ko-KR" altLang="en-US"/>
            </a:pPr>
            <a:r>
              <a:rPr lang="ko-KR" altLang="en-US" sz="6500" b="1" dirty="0"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 scaled="0"/>
                </a:gradFill>
                <a:latin typeface="HY견고딕"/>
                <a:ea typeface="HY견고딕"/>
              </a:rPr>
              <a:t>음식물쓰레기 줄이기</a:t>
            </a:r>
          </a:p>
          <a:p>
            <a:pPr algn="ctr">
              <a:defRPr lang="ko-KR" altLang="en-US"/>
            </a:pPr>
            <a:r>
              <a:rPr lang="ko-KR" altLang="en-US" sz="6500" b="1" dirty="0" err="1">
                <a:solidFill>
                  <a:srgbClr val="008000"/>
                </a:solidFill>
                <a:latin typeface="HY견고딕"/>
                <a:ea typeface="HY견고딕"/>
              </a:rPr>
              <a:t>단어찾기</a:t>
            </a:r>
            <a:r>
              <a:rPr lang="ko-KR" altLang="en-US" sz="6500" b="1" dirty="0">
                <a:solidFill>
                  <a:srgbClr val="008000"/>
                </a:solidFill>
                <a:latin typeface="HY견고딕"/>
                <a:ea typeface="HY견고딕"/>
              </a:rPr>
              <a:t> 게임</a:t>
            </a:r>
          </a:p>
          <a:p>
            <a:pPr marL="0" lvl="0" indent="0" algn="ctr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lang="ko-KR" altLang="en-US"/>
            </a:pPr>
            <a:endParaRPr lang="ko-KR" altLang="en-US" sz="7200" b="1" i="0" dirty="0">
              <a:solidFill>
                <a:srgbClr val="1B1760"/>
              </a:solidFill>
              <a:effectLst>
                <a:outerShdw blurRad="38100" dist="38100" dir="2700000" algn="tl" rotWithShape="0">
                  <a:srgbClr val="000000">
                    <a:alpha val="40000"/>
                  </a:srgbClr>
                </a:outerShdw>
              </a:effectLst>
              <a:latin typeface="맑은 고딕"/>
              <a:ea typeface="맑은 고딕"/>
            </a:endParaRPr>
          </a:p>
        </p:txBody>
      </p:sp>
      <p:sp>
        <p:nvSpPr>
          <p:cNvPr id="27651" name="TextBox 27650"/>
          <p:cNvSpPr txBox="1"/>
          <p:nvPr/>
        </p:nvSpPr>
        <p:spPr>
          <a:xfrm>
            <a:off x="1372984" y="3889557"/>
            <a:ext cx="6403728" cy="1753389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</a:ln>
        </p:spPr>
        <p:txBody>
          <a:bodyPr vert="horz" wrap="square" lIns="91440" tIns="45720" rIns="91440" bIns="45720" anchor="t">
            <a:noAutofit/>
          </a:bodyPr>
          <a:lstStyle/>
          <a:p>
            <a:pPr marL="0" lvl="0" indent="0" algn="ctr" eaLnBrk="1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  <a:defRPr lang="ko-KR" altLang="en-US"/>
            </a:pPr>
            <a:endParaRPr lang="ko-KR" altLang="en-US" sz="3200" b="0" i="0">
              <a:solidFill>
                <a:srgbClr val="898989">
                  <a:alpha val="100000"/>
                </a:srgbClr>
              </a:solidFill>
              <a:latin typeface="맑은 고딕"/>
              <a:ea typeface="맑은 고딕"/>
            </a:endParaRPr>
          </a:p>
        </p:txBody>
      </p:sp>
      <p:pic>
        <p:nvPicPr>
          <p:cNvPr id="27652" name="그림 27651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1199472" y="3717032"/>
            <a:ext cx="6750750" cy="234026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Box 29697"/>
          <p:cNvSpPr txBox="1"/>
          <p:nvPr/>
        </p:nvSpPr>
        <p:spPr>
          <a:xfrm>
            <a:off x="686882" y="2132984"/>
            <a:ext cx="933897" cy="938643"/>
          </a:xfrm>
          <a:prstGeom prst="rect">
            <a:avLst/>
          </a:prstGeom>
          <a:noFill/>
          <a:ln w="9491" cap="flat" cmpd="sng" algn="ctr">
            <a:solidFill>
              <a:schemeClr val="accent1"/>
            </a:solidFill>
            <a:prstDash val="solid"/>
            <a:round/>
          </a:ln>
        </p:spPr>
        <p:txBody>
          <a:bodyPr vert="horz" wrap="square" lIns="91440" tIns="45720" rIns="91440" bIns="45720" anchor="ctr">
            <a:noAutofit/>
          </a:bodyPr>
          <a:lstStyle/>
          <a:p>
            <a:pPr marL="0" lvl="0" indent="0" algn="ctr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lang="ko-KR" altLang="en-US"/>
            </a:pPr>
            <a:r>
              <a:rPr lang="ko-KR" altLang="en-US" sz="4400" b="0" i="0">
                <a:solidFill>
                  <a:schemeClr val="tx1"/>
                </a:solidFill>
                <a:latin typeface="맑은 고딕"/>
                <a:ea typeface="맑은 고딕"/>
              </a:rPr>
              <a:t>용</a:t>
            </a:r>
          </a:p>
        </p:txBody>
      </p:sp>
      <p:sp>
        <p:nvSpPr>
          <p:cNvPr id="29699" name="TextBox 29698"/>
          <p:cNvSpPr txBox="1"/>
          <p:nvPr/>
        </p:nvSpPr>
        <p:spPr>
          <a:xfrm>
            <a:off x="1981308" y="551120"/>
            <a:ext cx="933842" cy="938643"/>
          </a:xfrm>
          <a:prstGeom prst="rect">
            <a:avLst/>
          </a:prstGeom>
          <a:noFill/>
          <a:ln w="9491" cap="flat" cmpd="sng" algn="ctr">
            <a:solidFill>
              <a:schemeClr val="accent1"/>
            </a:solidFill>
            <a:prstDash val="solid"/>
            <a:round/>
          </a:ln>
        </p:spPr>
        <p:txBody>
          <a:bodyPr vert="horz" wrap="square" lIns="91440" tIns="45720" rIns="91440" bIns="45720" anchor="ctr">
            <a:noAutofit/>
          </a:bodyPr>
          <a:lstStyle/>
          <a:p>
            <a:pPr marL="0" lvl="0" indent="0" algn="ctr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lang="ko-KR" altLang="en-US"/>
            </a:pPr>
            <a:r>
              <a:rPr lang="ko-KR" altLang="en-US" sz="4500" b="0" i="0">
                <a:solidFill>
                  <a:schemeClr val="tx1"/>
                </a:solidFill>
                <a:latin typeface="맑은 고딕"/>
                <a:ea typeface="맑은 고딕"/>
              </a:rPr>
              <a:t>모</a:t>
            </a:r>
          </a:p>
        </p:txBody>
      </p:sp>
      <p:sp>
        <p:nvSpPr>
          <p:cNvPr id="29700" name="TextBox 29699"/>
          <p:cNvSpPr txBox="1"/>
          <p:nvPr/>
        </p:nvSpPr>
        <p:spPr>
          <a:xfrm>
            <a:off x="4142852" y="5161704"/>
            <a:ext cx="933897" cy="938643"/>
          </a:xfrm>
          <a:prstGeom prst="rect">
            <a:avLst/>
          </a:prstGeom>
          <a:noFill/>
          <a:ln w="9491" cap="flat" cmpd="sng" algn="ctr">
            <a:solidFill>
              <a:schemeClr val="accent1"/>
            </a:solidFill>
            <a:prstDash val="solid"/>
            <a:round/>
          </a:ln>
        </p:spPr>
        <p:txBody>
          <a:bodyPr vert="horz" wrap="square" lIns="91440" tIns="45720" rIns="91440" bIns="45720" anchor="ctr">
            <a:noAutofit/>
          </a:bodyPr>
          <a:lstStyle/>
          <a:p>
            <a:pPr marL="0" lvl="0" indent="0" algn="ctr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lang="ko-KR" altLang="en-US"/>
            </a:pPr>
            <a:r>
              <a:rPr lang="ko-KR" altLang="en-US" sz="4400" b="0" i="0">
                <a:solidFill>
                  <a:schemeClr val="tx1"/>
                </a:solidFill>
                <a:latin typeface="맑은 고딕"/>
                <a:ea typeface="맑은 고딕"/>
              </a:rPr>
              <a:t>기</a:t>
            </a:r>
          </a:p>
        </p:txBody>
      </p:sp>
      <p:sp>
        <p:nvSpPr>
          <p:cNvPr id="29701" name="TextBox 29700"/>
          <p:cNvSpPr txBox="1"/>
          <p:nvPr/>
        </p:nvSpPr>
        <p:spPr>
          <a:xfrm>
            <a:off x="4574848" y="1918578"/>
            <a:ext cx="933897" cy="940207"/>
          </a:xfrm>
          <a:prstGeom prst="rect">
            <a:avLst/>
          </a:prstGeom>
          <a:noFill/>
          <a:ln w="9491" cap="flat" cmpd="sng" algn="ctr">
            <a:solidFill>
              <a:schemeClr val="accent1"/>
            </a:solidFill>
            <a:prstDash val="solid"/>
            <a:round/>
          </a:ln>
        </p:spPr>
        <p:txBody>
          <a:bodyPr vert="horz" wrap="square" lIns="91440" tIns="45720" rIns="91440" bIns="45720" anchor="ctr">
            <a:noAutofit/>
          </a:bodyPr>
          <a:lstStyle/>
          <a:p>
            <a:pPr marL="0" lvl="0" indent="0" algn="ctr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lang="ko-KR" altLang="en-US"/>
            </a:pPr>
            <a:r>
              <a:rPr lang="ko-KR" altLang="en-US" sz="4400" b="0" i="0">
                <a:solidFill>
                  <a:schemeClr val="tx1"/>
                </a:solidFill>
                <a:latin typeface="맑은 고딕"/>
                <a:ea typeface="맑은 고딕"/>
              </a:rPr>
              <a:t>명</a:t>
            </a:r>
          </a:p>
        </p:txBody>
      </p:sp>
      <p:sp>
        <p:nvSpPr>
          <p:cNvPr id="29702" name="TextBox 29701"/>
          <p:cNvSpPr txBox="1"/>
          <p:nvPr/>
        </p:nvSpPr>
        <p:spPr>
          <a:xfrm>
            <a:off x="7528972" y="622589"/>
            <a:ext cx="933842" cy="938643"/>
          </a:xfrm>
          <a:prstGeom prst="rect">
            <a:avLst/>
          </a:prstGeom>
          <a:noFill/>
          <a:ln w="9491" cap="flat" cmpd="sng" algn="ctr">
            <a:solidFill>
              <a:schemeClr val="accent1"/>
            </a:solidFill>
            <a:prstDash val="solid"/>
            <a:round/>
          </a:ln>
        </p:spPr>
        <p:txBody>
          <a:bodyPr vert="horz" wrap="square" lIns="91440" tIns="45720" rIns="91440" bIns="45720" anchor="ctr">
            <a:noAutofit/>
          </a:bodyPr>
          <a:lstStyle/>
          <a:p>
            <a:pPr marL="0" lvl="0" indent="0" algn="ctr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lang="ko-KR" altLang="en-US"/>
            </a:pPr>
            <a:r>
              <a:rPr lang="ko-KR" altLang="en-US" sz="4500" b="0" i="0">
                <a:solidFill>
                  <a:schemeClr val="tx1"/>
                </a:solidFill>
                <a:latin typeface="맑은 고딕"/>
                <a:ea typeface="맑은 고딕"/>
              </a:rPr>
              <a:t>투</a:t>
            </a:r>
          </a:p>
        </p:txBody>
      </p:sp>
      <p:sp>
        <p:nvSpPr>
          <p:cNvPr id="29703" name="TextBox 29702"/>
          <p:cNvSpPr txBox="1"/>
          <p:nvPr/>
        </p:nvSpPr>
        <p:spPr>
          <a:xfrm>
            <a:off x="7096975" y="5088672"/>
            <a:ext cx="933842" cy="938643"/>
          </a:xfrm>
          <a:prstGeom prst="rect">
            <a:avLst/>
          </a:prstGeom>
          <a:noFill/>
          <a:ln w="9491" cap="flat" cmpd="sng" algn="ctr">
            <a:solidFill>
              <a:schemeClr val="accent1"/>
            </a:solidFill>
            <a:prstDash val="solid"/>
            <a:round/>
          </a:ln>
        </p:spPr>
        <p:txBody>
          <a:bodyPr vert="horz" wrap="square" lIns="91440" tIns="45720" rIns="91440" bIns="45720" anchor="ctr">
            <a:noAutofit/>
          </a:bodyPr>
          <a:lstStyle/>
          <a:p>
            <a:pPr marL="0" lvl="0" indent="0" algn="ctr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lang="ko-KR" altLang="en-US"/>
            </a:pPr>
            <a:r>
              <a:rPr lang="ko-KR" altLang="en-US" sz="4400" b="0" i="0">
                <a:solidFill>
                  <a:schemeClr val="tx1"/>
                </a:solidFill>
                <a:latin typeface="맑은 고딕"/>
                <a:ea typeface="맑은 고딕"/>
              </a:rPr>
              <a:t>방</a:t>
            </a:r>
          </a:p>
        </p:txBody>
      </p:sp>
      <p:sp>
        <p:nvSpPr>
          <p:cNvPr id="29704" name="TextBox 29703"/>
          <p:cNvSpPr txBox="1"/>
          <p:nvPr/>
        </p:nvSpPr>
        <p:spPr>
          <a:xfrm>
            <a:off x="972758" y="4945734"/>
            <a:ext cx="933897" cy="938643"/>
          </a:xfrm>
          <a:prstGeom prst="rect">
            <a:avLst/>
          </a:prstGeom>
          <a:noFill/>
          <a:ln w="9491" cap="flat" cmpd="sng" algn="ctr">
            <a:solidFill>
              <a:schemeClr val="accent1"/>
            </a:solidFill>
            <a:prstDash val="solid"/>
            <a:round/>
          </a:ln>
        </p:spPr>
        <p:txBody>
          <a:bodyPr vert="horz" wrap="square" lIns="91440" tIns="45720" rIns="91440" bIns="45720" anchor="ctr">
            <a:noAutofit/>
          </a:bodyPr>
          <a:lstStyle/>
          <a:p>
            <a:pPr marL="0" lvl="0" indent="0" algn="ctr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lang="ko-KR" altLang="en-US"/>
            </a:pPr>
            <a:r>
              <a:rPr lang="ko-KR" altLang="en-US" sz="4400" b="0" i="0">
                <a:solidFill>
                  <a:schemeClr val="tx1"/>
                </a:solidFill>
                <a:latin typeface="맑은 고딕"/>
                <a:ea typeface="맑은 고딕"/>
              </a:rPr>
              <a:t>메</a:t>
            </a:r>
          </a:p>
        </p:txBody>
      </p:sp>
      <p:sp>
        <p:nvSpPr>
          <p:cNvPr id="29705" name="TextBox 29704"/>
          <p:cNvSpPr txBox="1"/>
          <p:nvPr/>
        </p:nvSpPr>
        <p:spPr>
          <a:xfrm>
            <a:off x="3853793" y="3216130"/>
            <a:ext cx="935461" cy="938643"/>
          </a:xfrm>
          <a:prstGeom prst="rect">
            <a:avLst/>
          </a:prstGeom>
          <a:noFill/>
          <a:ln w="9491" cap="flat" cmpd="sng" algn="ctr">
            <a:solidFill>
              <a:schemeClr val="accent1"/>
            </a:solidFill>
            <a:prstDash val="solid"/>
            <a:round/>
          </a:ln>
        </p:spPr>
        <p:txBody>
          <a:bodyPr vert="horz" wrap="square" lIns="91440" tIns="45720" rIns="91440" bIns="45720" anchor="ctr">
            <a:noAutofit/>
          </a:bodyPr>
          <a:lstStyle/>
          <a:p>
            <a:pPr marL="0" lvl="0" indent="0" algn="ctr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lang="ko-KR" altLang="en-US"/>
            </a:pPr>
            <a:r>
              <a:rPr lang="ko-KR" altLang="en-US" sz="4400" b="0" i="0">
                <a:solidFill>
                  <a:schemeClr val="tx1"/>
                </a:solidFill>
                <a:latin typeface="맑은 고딕"/>
                <a:ea typeface="맑은 고딕"/>
              </a:rPr>
              <a:t>줄</a:t>
            </a:r>
          </a:p>
        </p:txBody>
      </p:sp>
      <p:sp>
        <p:nvSpPr>
          <p:cNvPr id="29706" name="TextBox 29705"/>
          <p:cNvSpPr txBox="1"/>
          <p:nvPr/>
        </p:nvSpPr>
        <p:spPr>
          <a:xfrm>
            <a:off x="6736448" y="3144661"/>
            <a:ext cx="933842" cy="938643"/>
          </a:xfrm>
          <a:prstGeom prst="rect">
            <a:avLst/>
          </a:prstGeom>
          <a:noFill/>
          <a:ln w="9491" cap="flat" cmpd="sng" algn="ctr">
            <a:solidFill>
              <a:schemeClr val="accent1"/>
            </a:solidFill>
            <a:prstDash val="solid"/>
            <a:round/>
          </a:ln>
        </p:spPr>
        <p:txBody>
          <a:bodyPr vert="horz" wrap="square" lIns="91440" tIns="45720" rIns="91440" bIns="45720" anchor="ctr">
            <a:noAutofit/>
          </a:bodyPr>
          <a:lstStyle/>
          <a:p>
            <a:pPr marL="0" lvl="0" indent="0" algn="ctr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lang="ko-KR" altLang="en-US"/>
            </a:pPr>
            <a:r>
              <a:rPr lang="ko-KR" altLang="en-US" sz="4400" b="0" i="0">
                <a:solidFill>
                  <a:schemeClr val="tx1"/>
                </a:solidFill>
                <a:latin typeface="맑은 고딕"/>
                <a:ea typeface="맑은 고딕"/>
              </a:rPr>
              <a:t>단</a:t>
            </a:r>
          </a:p>
        </p:txBody>
      </p:sp>
      <p:sp>
        <p:nvSpPr>
          <p:cNvPr id="29707" name="TextBox 29706"/>
          <p:cNvSpPr txBox="1"/>
          <p:nvPr/>
        </p:nvSpPr>
        <p:spPr>
          <a:xfrm>
            <a:off x="1981308" y="3432156"/>
            <a:ext cx="933842" cy="938643"/>
          </a:xfrm>
          <a:prstGeom prst="rect">
            <a:avLst/>
          </a:prstGeom>
          <a:noFill/>
          <a:ln w="9491" cap="flat" cmpd="sng" algn="ctr">
            <a:solidFill>
              <a:schemeClr val="accent1"/>
            </a:solidFill>
            <a:prstDash val="solid"/>
            <a:round/>
          </a:ln>
        </p:spPr>
        <p:txBody>
          <a:bodyPr vert="horz" wrap="square" lIns="91440" tIns="45720" rIns="91440" bIns="45720" anchor="ctr">
            <a:noAutofit/>
          </a:bodyPr>
          <a:lstStyle/>
          <a:p>
            <a:pPr marL="0" lvl="0" indent="0" algn="ctr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lang="ko-KR" altLang="en-US"/>
            </a:pPr>
            <a:r>
              <a:rPr lang="ko-KR" altLang="en-US" sz="4400" b="0" i="0">
                <a:solidFill>
                  <a:schemeClr val="tx1"/>
                </a:solidFill>
                <a:latin typeface="맑은 고딕"/>
                <a:ea typeface="맑은 고딕"/>
              </a:rPr>
              <a:t>음</a:t>
            </a:r>
          </a:p>
        </p:txBody>
      </p:sp>
      <p:sp>
        <p:nvSpPr>
          <p:cNvPr id="29708" name="TextBox 29707"/>
          <p:cNvSpPr txBox="1"/>
          <p:nvPr/>
        </p:nvSpPr>
        <p:spPr>
          <a:xfrm>
            <a:off x="5006844" y="262062"/>
            <a:ext cx="933897" cy="938643"/>
          </a:xfrm>
          <a:prstGeom prst="rect">
            <a:avLst/>
          </a:prstGeom>
          <a:noFill/>
          <a:ln w="9491" cap="flat" cmpd="sng" algn="ctr">
            <a:solidFill>
              <a:schemeClr val="accent1"/>
            </a:solidFill>
            <a:prstDash val="solid"/>
            <a:round/>
          </a:ln>
        </p:spPr>
        <p:txBody>
          <a:bodyPr vert="horz" wrap="square" lIns="91440" tIns="45720" rIns="91440" bIns="45720" anchor="ctr">
            <a:noAutofit/>
          </a:bodyPr>
          <a:lstStyle/>
          <a:p>
            <a:pPr marL="0" lvl="0" indent="0" algn="ctr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lang="ko-KR" altLang="en-US"/>
            </a:pPr>
            <a:r>
              <a:rPr lang="ko-KR" altLang="en-US" sz="4400" b="0" i="0">
                <a:solidFill>
                  <a:schemeClr val="tx1"/>
                </a:solidFill>
                <a:latin typeface="맑은 고딕"/>
                <a:ea typeface="맑은 고딕"/>
              </a:rPr>
              <a:t>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animMotion origin="layout" path="M -0.02396 0.01111 L -0.01771 0.00556 L -0.01146 0.00278 L -0.00625 0 L 0 -0.00278 L 0.00521 -0.00278 L 0.01146 -0.00278 L 0.01667 -0.00139 L 0.02187 0 L 0.05312 0.01528 L 0.05833 0.01667 L 0.06354 0.01528 L 0.06875 0.01389 L 0.07292 0.00972 L 0.07604 0.00556 L 0.07813 0.00139 L 0.08021 -0.00278 L 0.08125 -0.00833 L 0.08229 -0.01250 L 0.08125 -0.01806 L 0.08021 -0.02361 L 0.07813 -0.02917 L 0.07500 -0.03194 L 0.07187 -0.03472 L 0.06875 -0.03611 L 0.06458 -0.03750 L 0.06042 -0.03750 L 0.05625 -0.03611 L 0.05312 -0.03472 L 0.04896 -0.03194 L 0.04583 -0.02639 L 0.04271 -0.02083 L 0.04063 -0.01389 L 0.04063 -0.00694 L 0.04271 0.03750 L 0.04271 0.04444 L 0.04271 0.05139 L 0.04063 0.05833 L 0.03854 0.06667 L 0.03646 0.07361 L 0.03229 0.07917 L 0.02813 0.08611 L 0.02396 0.09306 L 0.01771 0.09722 L 0.01250 0.10000 L 0.00625 0.10278 L 0 0.10556 L -0.00521 0.10556 L -0.01146 0.10556 L -0.01667 0.10556 L -0.02187 0.10278 L -0.05312 0.08889 L -0.05833 0.08750 L -0.06354 0.08750 L -0.06771 0.08889 L -0.07292 0.09306 L -0.07604 0.09722 L -0.07813 0.10139 L -0.08021 0.10556 L -0.08125 0.11111 L -0.08125 0.11667 L -0.08125 0.12083 L -0.08021 0.12639 L -0.07813 0.13056 L -0.07500 0.13472 L -0.07187 0.13750 L -0.06771 0.14028 L -0.06458 0.14028 L -0.06042 0.14028 L -0.05625 0.13889 L -0.05312 0.13750 L -0.05000 0.13472 L -0.04583 0.12917 L -0.04271 0.12361 L -0.04063 0.11806 L -0.04063 0.11111 L -0.04375 0.06667 L -0.04271 0.05833 L -0.04271 0.05139 L -0.04063 0.04444 L -0.03854 0.03750 L -0.03646 0.03056 L -0.03229 0.02361 L -0.02813 0.01667 L -0.02813 0.01667 L -0.02396 0.01111 Z " pathEditMode="relative" ptsTypes="">
                                      <p:cBhvr>
                                        <p:cTn id="6" dur="5000" repeatCount="indefinite" ac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animMotion origin="layout" path="M -0.01354 -0.02222 L -0.00521 -0.01389 L 0.00208 -0.00417 L 0.00937 0.00417 L 0.01458 0.01389 L 0.01979 0.02361 L 0.02396 0.03333 L 0.02708 0.04167 L 0.02917 0.05000 L 0.03750 0.10278 L 0.03854 0.10694 L 0.03958 0.11111 L 0.04167 0.11528 L 0.04375 0.11944 L 0.04583 0.12361 L 0.04896 0.12778 L 0.05625 0.13472 L 0.06146 0.13889 L 0.06771 0.14306 L 0.07292 0.14583 L 0.07813 0.14722 L 0.08333 0.14722 L 0.08854 0.14583 L 0.09271 0.14306 L 0.09583 0.13889 L 0.09688 0.13472 L 0.09688 0.12917 L 0.09583 0.12222 L 0.09375 0.11667 L 0.09167 0.10972 L 0.08750 0.10417 L 0.08333 0.09722 L 0.07813 0.09306 L 0.07396 0.08889 L 0.06979 0.08611 L 0.06667 0.08333 L 0.06250 0.08194 L 0.05521 0.08056 L 0.04896 0.08056 L 0.00937 0.08889 L 0.00208 0.09028 L -0.00521 0.08889 L -0.01354 0.08750 L -0.02187 0.08472 L -0.03021 0.08056 L -0.03958 0.07639 L -0.04792 0.06944 L -0.05729 0.06250 L -0.06563 0.05417 L -0.07396 0.04444 L -0.08021 0.03472 L -0.08646 0.02500 L -0.09062 0.01667 L -0.09479 0.00694 L -0.09792 -0.00278 L -0.10000 -0.01111 L -0.10833 -0.06389 L -0.11042 -0.07222 L -0.11458 -0.08056 L -0.11979 -0.08750 L -0.12708 -0.09583 L -0.13333 -0.10000 L -0.13854 -0.10278 L -0.14479 -0.10556 L -0.15000 -0.10694 L -0.15521 -0.10694 L -0.15937 -0.10556 L -0.16354 -0.10417 L -0.16667 -0.10000 L -0.16771 -0.09444 L -0.16771 -0.08889 L -0.16771 -0.08333 L -0.16562 -0.07639 L -0.16250 -0.06944 L -0.15937 -0.06389 L -0.15417 -0.05833 L -0.14896 -0.05278 L -0.14167 -0.04583 L -0.13750 -0.04444 L -0.13437 -0.04167 L -0.13021 -0.04167 L -0.12708 -0.04028 L -0.12396 -0.04028 L -0.11979 -0.04028 L -0.08021 -0.05000 L -0.07396 -0.05000 L -0.06563 -0.05000 L -0.05833 -0.04722 L -0.05000 -0.04444 L -0.04063 -0.04167 L -0.03229 -0.03611 L -0.02292 -0.02917 L -0.02292 -0.02917 L -0.01354 -0.02222 Z " pathEditMode="relative" ptsTypes="">
                                      <p:cBhvr>
                                        <p:cTn id="8" dur="5000" repeatCount="indefinite" ac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animMotion origin="layout" path="M 0 0 L 0.00833 0.00139 L 0.01667 0.00278 L 0.02396 0.00556 L 0.03125 0.00833 L 0.03750 0.01250 L 0.04271 0.01667 L 0.04792 0.02222 L 0.05208 0.02778 L 0.07500 0.06528 L 0.07917 0.07083 L 0.08438 0.07500 L 0.09062 0.07639 L 0.09792 0.07778 L 0.10312 0.07639 L 0.10833 0.07500 L 0.11250 0.07361 L 0.11667 0.06944 L 0.11979 0.06667 L 0.12188 0.06111 L 0.12396 0.05694 L 0.12500 0.05139 L 0.12396 0.04583 L 0.12188 0.04167 L 0.11979 0.03750 L 0.11667 0.03333 L 0.11250 0.03056 L 0.10833 0.02778 L 0.10312 0.02639 L 0.09792 0.02500 L 0.09062 0.02639 L 0.08438 0.02917 L 0.07917 0.03333 L 0.07500 0.03750 L 0.05208 0.07500 L 0.04792 0.08056 L 0.04271 0.08611 L 0.03750 0.09028 L 0.03125 0.09444 L 0.02396 0.09722 L 0.01667 0.10000 L 0.00833 0.10139 L 0 0.10278 L -0.00833 0.10139 L -0.01667 0.10000 L -0.02396 0.09722 L -0.03125 0.09444 L -0.03750 0.09028 L -0.04271 0.08611 L -0.04792 0.08056 L -0.05208 0.07500 L -0.07500 0.03750 L -0.07917 0.03333 L -0.08438 0.02917 L -0.09062 0.02639 L -0.09792 0.02500 L -0.10312 0.02639 L -0.10833 0.02778 L -0.11250 0.03056 L -0.11667 0.03333 L -0.11979 0.03750 L -0.12188 0.04167 L -0.12396 0.04583 L -0.12500 0.05139 L -0.12396 0.05694 L -0.12188 0.06111 L -0.11979 0.06667 L -0.11667 0.06944 L -0.11250 0.07361 L -0.10833 0.07500 L -0.10312 0.07639 L -0.09792 0.07778 L -0.09062 0.07639 L -0.08438 0.07500 L -0.07917 0.07083 L -0.07500 0.06528 L -0.05208 0.02778 L -0.04792 0.02222 L -0.04271 0.01667 L -0.03750 0.01250 L -0.03125 0.00833 L -0.02396 0.00556 L -0.01667 0.00278 L -0.00833 0.00139 L -0.00833 0.00139 L 0 0 Z " pathEditMode="relative" ptsTypes="">
                                      <p:cBhvr>
                                        <p:cTn id="10" dur="5000" repeatCount="indefinite" ac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667 -0.12083 L -0.00937 -0.11944 L -0.00208 -0.11667 L 0.00521 -0.11250 L 0.01146 -0.10833 L 0.01667 -0.10278 L 0.02187 -0.09583 L 0.02708 -0.08750 L 0.03021 -0.07917 L 0.05104 -0.02222 L 0.05312 -0.01806 L 0.05521 -0.01389 L 0.05729 -0.01111 L 0.06042 -0.00833 L 0.06250 -0.00694 L 0.06563 -0.00556 L 0.06875 -0.00417 L 0.07187 -0.00417 L 0.07708 -0.00556 L 0.08125 -0.00694 L 0.08542 -0.01111 L 0.08854 -0.01528 L 0.09167 -0.02083 L 0.09375 -0.02778 L 0.09583 -0.03611 L 0.09688 -0.04444 L 0.09583 -0.05139 L 0.09375 -0.05833 L 0.09167 -0.06528 L 0.08854 -0.07083 L 0.08542 -0.07639 L 0.08125 -0.07917 L 0.07708 -0.08194 L 0.07187 -0.08333 L 0.06875 -0.08194 L 0.06563 -0.08194 L 0.06250 -0.07917 L 0.06042 -0.07778 L 0.05521 -0.07222 L 0.05104 -0.06528 L 0.03021 -0.00833 L 0.02708 0.00139 L 0.02187 0.00833 L 0.01667 0.01528 L 0.01146 0.02222 L 0.00521 0.02639 L -0.00208 0.03056 L -0.00937 0.03333 L -0.01667 0.03472 L -0.02396 0.03333 L -0.03125 0.03056 L -0.03854 0.02639 L -0.04479 0.02222 L -0.05000 0.01528 L -0.05521 0.00833 L -0.06042 0.00139 L -0.06354 -0.00833 L -0.08438 -0.06528 L -0.08854 -0.07222 L -0.09375 -0.07778 L -0.09583 -0.07917 L -0.09896 -0.08194 L -0.10208 -0.08194 L -0.10521 -0.08333 L -0.11042 -0.08194 L -0.11458 -0.07917 L -0.11875 -0.07639 L -0.12188 -0.07083 L -0.12500 -0.06528 L -0.12708 -0.05833 L -0.12917 -0.05139 L -0.13021 -0.04444 L -0.12917 -0.03611 L -0.12708 -0.02778 L -0.12500 -0.02083 L -0.12188 -0.01528 L -0.11875 -0.01111 L -0.11458 -0.00694 L -0.11042 -0.00556 L -0.10521 -0.00417 L -0.10208 -0.00417 L -0.09896 -0.00556 L -0.09583 -0.00694 L -0.09375 -0.00833 L -0.09062 -0.01111 L -0.08854 -0.01389 L -0.08646 -0.01806 L -0.08438 -0.02222 L -0.06354 -0.07917 L -0.06042 -0.08750 L -0.05521 -0.09583 L -0.05000 -0.10278 L -0.04479 -0.10833 L -0.03854 -0.11250 L -0.03125 -0.11667 L -0.02396 -0.11944 L -0.02396 -0.11944 L -0.01667 -0.12083 Z " pathEditMode="relative" ptsTypes="">
                                      <p:cBhvr>
                                        <p:cTn id="12" dur="5000" repeatCount="indefinite" ac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animMotion origin="layout" path="M 0.02917 0.09861 L 0.02292 0.10556 L 0.01563 0.11111 L 0.00937 0.11528 L 0.00208 0.11944 L -0.00521 0.12222 L -0.01146 0.12361 L -0.01771 0.12361 L -0.02396 0.12361 L -0.06250 0.11528 L -0.06563 0.11389 L -0.06875 0.11389 L -0.07083 0.11528 L -0.07396 0.11667 L -0.08021 0.12083 L -0.08542 0.12639 L -0.08854 0.13194 L -0.09167 0.13750 L -0.09375 0.14306 L -0.09479 0.14861 L -0.09479 0.15556 L -0.09479 0.16111 L -0.09271 0.16667 L -0.08958 0.17222 L -0.08646 0.17500 L -0.08229 0.17778 L -0.07813 0.17917 L -0.07396 0.17778 L -0.06875 0.17778 L -0.06458 0.17500 L -0.06042 0.17222 L -0.05625 0.16806 L -0.05312 0.16389 L -0.05104 0.16111 L -0.04792 0.15278 L -0.04688 0.14444 L -0.04583 0.13750 L -0.05104 0.08611 L -0.05104 0.07778 L -0.05104 0.06944 L -0.04896 0.05972 L -0.04688 0.05139 L -0.04375 0.04167 L -0.03958 0.03333 L -0.03438 0.02361 L -0.02917 0.01528 L -0.02292 0.00833 L -0.01563 0.00278 L -0.00937 -0.00139 L -0.00208 -0.00556 L 0.00521 -0.00833 L 0.01146 -0.00972 L 0.01771 -0.01111 L 0.02500 -0.00972 L 0.06250 -0.00139 L 0.06875 -0.00139 L 0.07396 -0.00278 L 0.08021 -0.00694 L 0.08333 -0.00972 L 0.08646 -0.01250 L 0.08958 -0.01806 L 0.09167 -0.02361 L 0.09375 -0.02917 L 0.09479 -0.03472 L 0.09479 -0.04167 L 0.09479 -0.04722 L 0.09375 -0.05278 L 0.09062 -0.05694 L 0.08750 -0.06111 L 0.08333 -0.06389 L 0.07813 -0.06528 L 0.07396 -0.06528 L 0.06875 -0.06389 L 0.06458 -0.06111 L 0.06042 -0.05833 L 0.05625 -0.05417 L 0.05208 -0.04722 L 0.04792 -0.03889 L 0.04688 -0.03472 L 0.04688 -0.03194 L 0.04688 -0.02778 L 0.04688 -0.02361 L 0.05104 0.02778 L 0.05104 0.03611 L 0.05104 0.04444 L 0.04896 0.05417 L 0.04688 0.06250 L 0.04375 0.07222 L 0.03958 0.08056 L 0.03542 0.08889 L 0.03542 0.08889 L 0.02917 0.09861 Z " pathEditMode="relative" ptsTypes="">
                                      <p:cBhvr>
                                        <p:cTn id="14" dur="5000" repeatCount="indefinite" ac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animMotion origin="layout" path="M 0 0 L 0.00417 0.00972 L 0.00833 0.01944 L 0.01146 0.02778 L 0.01458 0.03750 L 0.01563 0.04722 L 0.01667 0.05556 L 0.01667 0.06389 L 0.01563 0.07222 L 0.00833 0.11944 L 0.00833 0.12222 L 0.00833 0.12639 L 0.00937 0.13472 L 0.01146 0.14306 L 0.01563 0.15000 L 0.01875 0.15556 L 0.02292 0.15972 L 0.02708 0.16250 L 0.03125 0.16528 L 0.03542 0.16528 L 0.03958 0.16528 L 0.04375 0.16389 L 0.04792 0.16250 L 0.05000 0.15833 L 0.05208 0.15278 L 0.05312 0.14722 L 0.05312 0.14167 L 0.05208 0.13611 L 0.05104 0.12917 L 0.04896 0.12361 L 0.04583 0.11806 L 0.04167 0.11111 L 0.03542 0.10556 L 0.03021 0.10278 L 0.02500 0.10139 L -0.01146 0.10139 L -0.01771 0.10000 L -0.02396 0.09861 L -0.03021 0.09444 L -0.03646 0.09028 L -0.04271 0.08611 L -0.04896 0.07917 L -0.05417 0.07222 L -0.06042 0.06389 L -0.06458 0.05417 L -0.06875 0.04583 L -0.07187 0.03611 L -0.07500 0.02639 L -0.07604 0.01806 L -0.07708 0.00833 L -0.07708 0 L -0.07604 -0.00833 L -0.06875 -0.05556 L -0.06875 -0.06250 L -0.06979 -0.07083 L -0.07187 -0.07778 L -0.07604 -0.08611 L -0.07917 -0.09167 L -0.08333 -0.09583 L -0.08750 -0.09861 L -0.09167 -0.10139 L -0.09583 -0.10139 L -0.10000 -0.10139 L -0.10417 -0.10139 L -0.10729 -0.09861 L -0.11042 -0.09444 L -0.11250 -0.08889 L -0.11354 -0.08333 L -0.11354 -0.07778 L -0.11250 -0.07222 L -0.11146 -0.06528 L -0.10938 -0.05972 L -0.10625 -0.05417 L -0.10208 -0.04722 L -0.09688 -0.04167 L -0.09062 -0.03889 L -0.08854 -0.03750 L -0.08542 -0.03750 L -0.04896 -0.03611 L -0.04271 -0.03611 L -0.03646 -0.03333 L -0.03021 -0.03056 L -0.02396 -0.02639 L -0.01771 -0.02222 L -0.01146 -0.01528 L -0.00625 -0.00833 L -0.00625 -0.00833 L 0 0 Z " pathEditMode="relative" ptsTypes="">
                                      <p:cBhvr>
                                        <p:cTn id="16" dur="5000" repeatCount="indefinite" ac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animMotion origin="layout" path="M 0 0.10278 L -0.00833 0.10139 L -0.01667 0.10000 L -0.02396 0.09722 L -0.03125 0.09444 L -0.03750 0.09028 L -0.04271 0.08611 L -0.04792 0.08056 L -0.05208 0.07500 L -0.07500 0.03750 L -0.07917 0.03194 L -0.08438 0.02917 L -0.09062 0.02639 L -0.09792 0.02500 L -0.10312 0.02639 L -0.10833 0.02778 L -0.11250 0.02917 L -0.11667 0.03333 L -0.11979 0.03611 L -0.12188 0.04167 L -0.12396 0.04583 L -0.12500 0.05278 L -0.12396 0.05694 L -0.12188 0.06111 L -0.11979 0.06667 L -0.11667 0.06944 L -0.11250 0.07361 L -0.10833 0.07500 L -0.10312 0.07778 L -0.09792 0.07778 L -0.09062 0.07639 L -0.08438 0.07361 L -0.07917 0.07083 L -0.07500 0.06528 L -0.05208 0.02778 L -0.04792 0.02222 L -0.04271 0.01667 L -0.03750 0.01250 L -0.03125 0.00833 L -0.02396 0.00556 L -0.01667 0.00278 L -0.00833 0.00139 L 0 0 L 0.00833 0.00139 L 0.01667 0.00278 L 0.02396 0.00556 L 0.03125 0.00833 L 0.03750 0.01250 L 0.04271 0.01667 L 0.04792 0.02222 L 0.05208 0.02778 L 0.07500 0.06528 L 0.07917 0.07083 L 0.08438 0.07361 L 0.09062 0.07639 L 0.09792 0.07778 L 0.10312 0.07778 L 0.10833 0.07500 L 0.11250 0.07361 L 0.11667 0.06944 L 0.11979 0.06667 L 0.12188 0.06111 L 0.12396 0.05694 L 0.12500 0.05278 L 0.12396 0.04583 L 0.12188 0.04167 L 0.11979 0.03611 L 0.11667 0.03333 L 0.11250 0.02917 L 0.10833 0.02778 L 0.10312 0.02639 L 0.09792 0.02500 L 0.09062 0.02639 L 0.08438 0.02917 L 0.07917 0.03194 L 0.07500 0.03750 L 0.05208 0.07500 L 0.04792 0.08056 L 0.04271 0.08611 L 0.03750 0.09028 L 0.03125 0.09444 L 0.02396 0.09722 L 0.01667 0.10000 L 0.00833 0.10139 L 0.00833 0.10139 L 0 0.10278 Z " pathEditMode="relative" ptsTypes="">
                                      <p:cBhvr>
                                        <p:cTn id="18" dur="5000" repeatCount="indefinite" ac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0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animMotion origin="layout" path="M 0.01771 -0.03472 L 0.02396 -0.02361 L 0.03125 -0.01389 L 0.03646 -0.00278 L 0.04063 0.00694 L 0.04479 0.01667 L 0.04688 0.02639 L 0.04896 0.03611 L 0.05000 0.04444 L 0.05208 0.09722 L 0.05208 0.10139 L 0.05312 0.10556 L 0.05417 0.10972 L 0.05625 0.11528 L 0.05833 0.11944 L 0.06042 0.12361 L 0.06354 0.12778 L 0.06667 0.13194 L 0.07187 0.13611 L 0.07708 0.14167 L 0.08229 0.14444 L 0.08750 0.14583 L 0.09167 0.14722 L 0.09688 0.14722 L 0.10104 0.14444 L 0.10521 0.14167 L 0.10625 0.13750 L 0.10729 0.13194 L 0.10625 0.12500 L 0.10521 0.11806 L 0.10312 0.11250 L 0.10104 0.10556 L 0.09688 0.09861 L 0.09271 0.09306 L 0.08958 0.08889 L 0.08646 0.08611 L 0.08229 0.08333 L 0.07917 0.08056 L 0.07292 0.07778 L 0.06667 0.07639 L 0.02708 0.07917 L 0.01979 0.07917 L 0.01250 0.07778 L 0.00521 0.07361 L -0.00208 0.07083 L -0.01042 0.06528 L -0.01875 0.05833 L -0.02708 0.05139 L -0.03438 0.04306 L -0.04167 0.03194 L -0.04792 0.02222 L -0.05312 0.01250 L -0.05833 0.00278 L -0.06146 -0.00833 L -0.06458 -0.01667 L -0.06667 -0.02639 L -0.06667 -0.03611 L -0.06875 -0.08889 L -0.06979 -0.09722 L -0.07292 -0.10556 L -0.07708 -0.11389 L -0.08021 -0.11806 L -0.08333 -0.12222 L -0.08854 -0.12778 L -0.09375 -0.13194 L -0.09896 -0.13472 L -0.10417 -0.13750 L -0.10938 -0.13750 L -0.11354 -0.13750 L -0.11771 -0.13611 L -0.12083 -0.13333 L -0.12292 -0.12778 L -0.12396 -0.12222 L -0.12396 -0.11667 L -0.12292 -0.10972 L -0.12083 -0.10278 L -0.11771 -0.09722 L -0.11458 -0.09028 L -0.10938 -0.08472 L -0.10625 -0.08056 L -0.10312 -0.07639 L -0.10000 -0.07361 L -0.09583 -0.07222 L -0.09271 -0.06944 L -0.08958 -0.06944 L -0.08646 -0.06806 L -0.08333 -0.06806 L -0.04375 -0.06944 L -0.03750 -0.06944 L -0.03021 -0.06806 L -0.02292 -0.06528 L -0.01458 -0.06111 L -0.00729 -0.05556 L 0.00104 -0.05000 L 0.00937 -0.04167 L 0.00937 -0.04167 L 0.01771 -0.03472 Z " pathEditMode="relative" ptsTypes="">
                                      <p:cBhvr>
                                        <p:cTn id="20" dur="5000" repeatCount="indefinite" ac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1042 0.00139 L 0.02083 0.00278 L 0.02917 0.00556 L 0.03854 0.00833 L 0.04583 0.01250 L 0.05312 0.01667 L 0.05937 0.02083 L 0.06458 0.02639 L 0.09271 0.06250 L 0.09792 0.06667 L 0.10417 0.07083 L 0.11250 0.07222 L 0.12083 0.07361 L 0.12708 0.07361 L 0.13333 0.07222 L 0.13854 0.06944 L 0.14375 0.06667 L 0.14792 0.06250 L 0.15104 0.05833 L 0.15313 0.05417 L 0.15521 0.04861 L 0.15313 0.04306 L 0.15104 0.03889 L 0.14792 0.03472 L 0.14375 0.03194 L 0.13854 0.02778 L 0.13333 0.02639 L 0.12708 0.02500 L 0.12083 0.02361 L 0.11250 0.02500 L 0.10417 0.02778 L 0.09792 0.03056 L 0.09271 0.03611 L 0.06458 0.07083 L 0.05937 0.07639 L 0.05312 0.08194 L 0.04583 0.08611 L 0.03854 0.08889 L 0.02917 0.09306 L 0.02083 0.09583 L 0.01042 0.09722 L 0 0.09722 L -0.01042 0.09722 L -0.01979 0.09583 L -0.02917 0.09306 L -0.03854 0.08889 L -0.04583 0.08611 L -0.05312 0.08194 L -0.05937 0.07639 L -0.06458 0.07083 L -0.09271 0.03611 L -0.09792 0.03056 L -0.10417 0.02778 L -0.11250 0.02500 L -0.12083 0.02361 L -0.12708 0.02500 L -0.13333 0.02639 L -0.13854 0.02778 L -0.14375 0.03194 L -0.14792 0.03472 L -0.15104 0.03889 L -0.15313 0.04306 L -0.15417 0.04861 L -0.15313 0.05417 L -0.15104 0.05833 L -0.14792 0.06250 L -0.14375 0.06667 L -0.13854 0.06944 L -0.13333 0.07222 L -0.12708 0.07361 L -0.12083 0.07361 L -0.11250 0.07222 L -0.10417 0.07083 L -0.09792 0.06667 L -0.09271 0.06250 L -0.06458 0.02639 L -0.05937 0.02083 L -0.05312 0.01667 L -0.04583 0.01250 L -0.03854 0.00833 L -0.02917 0.00556 L -0.01979 0.00278 L -0.01042 0.00139 L -0.01042 0.00139 L 0 0 Z " pathEditMode="relative" ptsTypes="">
                                      <p:cBhvr>
                                        <p:cTn id="22" dur="5000" repeatCount="indefinite" ac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3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438 0.11944 L 0.02396 0.11389 L 0.01354 0.10833 L 0.00417 0.10139 L -0.00417 0.09444 L -0.01146 0.08611 L -0.01875 0.07917 L -0.02396 0.07083 L -0.02813 0.06250 L -0.05000 0.01389 L -0.05208 0.01111 L -0.05417 0.00694 L -0.05729 0.00278 L -0.06042 0 L -0.06875 -0.00556 L -0.07708 -0.00972 L -0.08438 -0.01250 L -0.09167 -0.01389 L -0.09792 -0.01528 L -0.10417 -0.01389 L -0.10938 -0.01250 L -0.11354 -0.00972 L -0.11771 -0.00556 L -0.11979 -0.00139 L -0.11979 0.00417 L -0.11875 0.00972 L -0.11563 0.01528 L -0.11250 0.02083 L -0.10833 0.02639 L -0.10208 0.03194 L -0.09688 0.03611 L -0.08958 0.03889 L -0.08021 0.04306 L -0.07083 0.04306 L -0.06354 0.04306 L -0.05937 0.04167 L -0.05625 0.04167 L -0.01771 0.01806 L -0.01042 0.01528 L -0.00208 0.01389 L 0.00625 0.01250 L 0.01563 0.01250 L 0.02604 0.01389 L 0.03646 0.01528 L 0.04688 0.01806 L 0.05833 0.02222 L 0.06979 0.02778 L 0.08021 0.03472 L 0.08958 0.04028 L 0.09792 0.04861 L 0.10521 0.05556 L 0.11146 0.06250 L 0.11771 0.07083 L 0.12188 0.07917 L 0.14375 0.12778 L 0.14792 0.13472 L 0.15417 0.14167 L 0.16146 0.14722 L 0.17083 0.15278 L 0.17813 0.15417 L 0.18542 0.15556 L 0.19167 0.15694 L 0.19792 0.15556 L 0.20313 0.15417 L 0.20729 0.15139 L 0.21042 0.14861 L 0.21354 0.14444 L 0.21354 0.13750 L 0.21250 0.13194 L 0.20938 0.12639 L 0.20625 0.12083 L 0.20104 0.11528 L 0.19583 0.11111 L 0.18958 0.10694 L 0.18333 0.10278 L 0.17396 0.10000 L 0.16458 0.09861 L 0.15729 0.09861 L 0.15313 0.10000 L 0.15000 0.10139 L 0.11042 0.12361 L 0.10417 0.12639 L 0.09583 0.12917 L 0.08750 0.12917 L 0.07813 0.12917 L 0.06771 0.12917 L 0.05729 0.12639 L 0.04583 0.12361 L 0.04583 0.12361 L 0.03438 0.11944 Z " pathEditMode="relative" ptsTypes="">
                                      <p:cBhvr>
                                        <p:cTn id="24" dur="5000" repeatCount="indefinite" ac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" presetID="0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animMotion origin="layout" path="M 0 0.10278 L -0.00833 0.10139 L -0.01667 0.10000 L -0.02396 0.09722 L -0.03125 0.09444 L -0.03750 0.09028 L -0.04271 0.08611 L -0.04792 0.08056 L -0.05208 0.07500 L -0.07500 0.03750 L -0.07917 0.03194 L -0.08438 0.02917 L -0.09062 0.02639 L -0.09792 0.02500 L -0.10312 0.02639 L -0.10833 0.02778 L -0.11250 0.02917 L -0.11667 0.03333 L -0.11979 0.03611 L -0.12188 0.04167 L -0.12396 0.04583 L -0.12500 0.05278 L -0.12396 0.05694 L -0.12188 0.06111 L -0.11979 0.06667 L -0.11667 0.06944 L -0.11250 0.07361 L -0.10833 0.07500 L -0.10312 0.07778 L -0.09792 0.07778 L -0.09062 0.07639 L -0.08438 0.07361 L -0.07917 0.07083 L -0.07500 0.06528 L -0.05208 0.02778 L -0.04792 0.02222 L -0.04271 0.01667 L -0.03750 0.01250 L -0.03125 0.00833 L -0.02396 0.00556 L -0.01667 0.00278 L -0.00833 0.00139 L 0 0 L 0.00833 0.00139 L 0.01667 0.00278 L 0.02396 0.00556 L 0.03125 0.00833 L 0.03750 0.01250 L 0.04271 0.01667 L 0.04792 0.02222 L 0.05208 0.02778 L 0.07500 0.06528 L 0.07917 0.07083 L 0.08438 0.07361 L 0.09062 0.07639 L 0.09792 0.07778 L 0.10312 0.07778 L 0.10833 0.07500 L 0.11250 0.07361 L 0.11667 0.06944 L 0.11979 0.06667 L 0.12188 0.06111 L 0.12396 0.05694 L 0.12500 0.05278 L 0.12396 0.04583 L 0.12188 0.04167 L 0.11979 0.03611 L 0.11667 0.03333 L 0.11250 0.02917 L 0.10833 0.02778 L 0.10312 0.02639 L 0.09792 0.02500 L 0.09062 0.02639 L 0.08438 0.02917 L 0.07917 0.03194 L 0.07500 0.03750 L 0.05208 0.07500 L 0.04792 0.08056 L 0.04271 0.08611 L 0.03750 0.09028 L 0.03125 0.09444 L 0.02396 0.09722 L 0.01667 0.10000 L 0.00833 0.10139 L 0.00833 0.10139 L 0 0.10278 Z " pathEditMode="relative" ptsTypes="">
                                      <p:cBhvr>
                                        <p:cTn id="26" dur="5000" repeatCount="indefinite" ac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 animBg="1"/>
      <p:bldP spid="29699" grpId="0" animBg="1"/>
      <p:bldP spid="29700" grpId="0" animBg="1"/>
      <p:bldP spid="29701" grpId="0" animBg="1"/>
      <p:bldP spid="29702" grpId="0" animBg="1"/>
      <p:bldP spid="29703" grpId="0" animBg="1"/>
      <p:bldP spid="29704" grpId="0" animBg="1"/>
      <p:bldP spid="29705" grpId="0" animBg="1"/>
      <p:bldP spid="29706" grpId="0" animBg="1"/>
      <p:bldP spid="29707" grpId="0" animBg="1"/>
      <p:bldP spid="2970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Box 30721"/>
          <p:cNvSpPr txBox="1"/>
          <p:nvPr/>
        </p:nvSpPr>
        <p:spPr>
          <a:xfrm>
            <a:off x="686882" y="2132984"/>
            <a:ext cx="933897" cy="938643"/>
          </a:xfrm>
          <a:prstGeom prst="rect">
            <a:avLst/>
          </a:prstGeom>
          <a:noFill/>
          <a:ln w="9491" cap="flat" cmpd="sng" algn="ctr">
            <a:solidFill>
              <a:schemeClr val="accent1"/>
            </a:solidFill>
            <a:prstDash val="solid"/>
            <a:round/>
          </a:ln>
        </p:spPr>
        <p:txBody>
          <a:bodyPr vert="horz" wrap="square" lIns="91440" tIns="45720" rIns="91440" bIns="45720" anchor="ctr">
            <a:noAutofit/>
          </a:bodyPr>
          <a:lstStyle/>
          <a:p>
            <a:pPr marL="0" lvl="0" indent="0" algn="ctr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lang="ko-KR" altLang="en-US"/>
            </a:pPr>
            <a:r>
              <a:rPr lang="ko-KR" altLang="en-US" sz="4400" b="0" i="0">
                <a:solidFill>
                  <a:schemeClr val="tx1"/>
                </a:solidFill>
                <a:latin typeface="맑은 고딕"/>
                <a:ea typeface="맑은 고딕"/>
              </a:rPr>
              <a:t>용</a:t>
            </a:r>
          </a:p>
        </p:txBody>
      </p:sp>
      <p:sp>
        <p:nvSpPr>
          <p:cNvPr id="30723" name="TextBox 30722"/>
          <p:cNvSpPr txBox="1"/>
          <p:nvPr/>
        </p:nvSpPr>
        <p:spPr>
          <a:xfrm>
            <a:off x="1981308" y="551120"/>
            <a:ext cx="933842" cy="938643"/>
          </a:xfrm>
          <a:prstGeom prst="rect">
            <a:avLst/>
          </a:prstGeom>
          <a:noFill/>
          <a:ln w="9491" cap="flat" cmpd="sng" algn="ctr">
            <a:solidFill>
              <a:schemeClr val="accent1"/>
            </a:solidFill>
            <a:prstDash val="solid"/>
            <a:round/>
          </a:ln>
        </p:spPr>
        <p:txBody>
          <a:bodyPr vert="horz" wrap="square" lIns="91440" tIns="45720" rIns="91440" bIns="45720" anchor="ctr">
            <a:noAutofit/>
          </a:bodyPr>
          <a:lstStyle/>
          <a:p>
            <a:pPr marL="0" lvl="0" indent="0" algn="ctr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lang="ko-KR" altLang="en-US"/>
            </a:pPr>
            <a:r>
              <a:rPr lang="ko-KR" altLang="en-US" sz="4400" b="0" i="0">
                <a:solidFill>
                  <a:schemeClr val="tx1"/>
                </a:solidFill>
                <a:latin typeface="맑은 고딕"/>
                <a:ea typeface="맑은 고딕"/>
              </a:rPr>
              <a:t>모</a:t>
            </a:r>
          </a:p>
        </p:txBody>
      </p:sp>
      <p:sp>
        <p:nvSpPr>
          <p:cNvPr id="30724" name="TextBox 30723"/>
          <p:cNvSpPr txBox="1"/>
          <p:nvPr/>
        </p:nvSpPr>
        <p:spPr>
          <a:xfrm>
            <a:off x="5367372" y="190593"/>
            <a:ext cx="933897" cy="938643"/>
          </a:xfrm>
          <a:prstGeom prst="rect">
            <a:avLst/>
          </a:prstGeom>
          <a:noFill/>
          <a:ln w="9491" cap="flat" cmpd="sng" algn="ctr">
            <a:solidFill>
              <a:schemeClr val="accent1"/>
            </a:solidFill>
            <a:prstDash val="solid"/>
            <a:round/>
          </a:ln>
        </p:spPr>
        <p:txBody>
          <a:bodyPr vert="horz" wrap="square" lIns="91440" tIns="45720" rIns="91440" bIns="45720" anchor="ctr">
            <a:noAutofit/>
          </a:bodyPr>
          <a:lstStyle/>
          <a:p>
            <a:pPr marL="0" lvl="0" indent="0" algn="ctr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lang="ko-KR" altLang="en-US"/>
            </a:pPr>
            <a:r>
              <a:rPr lang="ko-KR" altLang="en-US" sz="4400" b="0" i="0">
                <a:solidFill>
                  <a:schemeClr val="tx1"/>
                </a:solidFill>
                <a:latin typeface="맑은 고딕"/>
                <a:ea typeface="맑은 고딕"/>
              </a:rPr>
              <a:t>쓰</a:t>
            </a:r>
          </a:p>
        </p:txBody>
      </p:sp>
      <p:sp>
        <p:nvSpPr>
          <p:cNvPr id="30725" name="TextBox 30724"/>
          <p:cNvSpPr txBox="1"/>
          <p:nvPr/>
        </p:nvSpPr>
        <p:spPr>
          <a:xfrm>
            <a:off x="4574848" y="1918578"/>
            <a:ext cx="933897" cy="940207"/>
          </a:xfrm>
          <a:prstGeom prst="rect">
            <a:avLst/>
          </a:prstGeom>
          <a:noFill/>
          <a:ln w="9491" cap="flat" cmpd="sng" algn="ctr">
            <a:solidFill>
              <a:schemeClr val="accent1"/>
            </a:solidFill>
            <a:prstDash val="solid"/>
            <a:round/>
          </a:ln>
        </p:spPr>
        <p:txBody>
          <a:bodyPr vert="horz" wrap="square" lIns="91440" tIns="45720" rIns="91440" bIns="45720" anchor="ctr">
            <a:noAutofit/>
          </a:bodyPr>
          <a:lstStyle/>
          <a:p>
            <a:pPr marL="0" lvl="0" indent="0" algn="ctr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lang="ko-KR" altLang="en-US"/>
            </a:pPr>
            <a:r>
              <a:rPr lang="ko-KR" altLang="en-US" sz="4400" b="0" i="0">
                <a:solidFill>
                  <a:schemeClr val="tx1"/>
                </a:solidFill>
                <a:latin typeface="맑은 고딕"/>
                <a:ea typeface="맑은 고딕"/>
              </a:rPr>
              <a:t>명</a:t>
            </a:r>
          </a:p>
        </p:txBody>
      </p:sp>
      <p:sp>
        <p:nvSpPr>
          <p:cNvPr id="30726" name="TextBox 30725"/>
          <p:cNvSpPr txBox="1"/>
          <p:nvPr/>
        </p:nvSpPr>
        <p:spPr>
          <a:xfrm>
            <a:off x="7528972" y="622589"/>
            <a:ext cx="933842" cy="938643"/>
          </a:xfrm>
          <a:prstGeom prst="rect">
            <a:avLst/>
          </a:prstGeom>
          <a:noFill/>
          <a:ln w="9491" cap="flat" cmpd="sng" algn="ctr">
            <a:solidFill>
              <a:schemeClr val="accent1"/>
            </a:solidFill>
            <a:prstDash val="solid"/>
            <a:round/>
          </a:ln>
        </p:spPr>
        <p:txBody>
          <a:bodyPr vert="horz" wrap="square" lIns="91440" tIns="45720" rIns="91440" bIns="45720" anchor="ctr">
            <a:noAutofit/>
          </a:bodyPr>
          <a:lstStyle/>
          <a:p>
            <a:pPr marL="0" lvl="0" indent="0" algn="ctr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lang="ko-KR" altLang="en-US"/>
            </a:pPr>
            <a:r>
              <a:rPr lang="ko-KR" altLang="en-US" sz="4400" b="0" i="0">
                <a:solidFill>
                  <a:schemeClr val="tx1"/>
                </a:solidFill>
                <a:latin typeface="맑은 고딕"/>
                <a:ea typeface="맑은 고딕"/>
              </a:rPr>
              <a:t>투</a:t>
            </a:r>
          </a:p>
        </p:txBody>
      </p:sp>
      <p:sp>
        <p:nvSpPr>
          <p:cNvPr id="30727" name="TextBox 30726"/>
          <p:cNvSpPr txBox="1"/>
          <p:nvPr/>
        </p:nvSpPr>
        <p:spPr>
          <a:xfrm>
            <a:off x="7096975" y="5088672"/>
            <a:ext cx="933842" cy="938643"/>
          </a:xfrm>
          <a:prstGeom prst="rect">
            <a:avLst/>
          </a:prstGeom>
          <a:noFill/>
          <a:ln w="9491" cap="flat" cmpd="sng" algn="ctr">
            <a:solidFill>
              <a:schemeClr val="accent1"/>
            </a:solidFill>
            <a:prstDash val="solid"/>
            <a:round/>
          </a:ln>
        </p:spPr>
        <p:txBody>
          <a:bodyPr vert="horz" wrap="square" lIns="91440" tIns="45720" rIns="91440" bIns="45720" anchor="ctr">
            <a:noAutofit/>
          </a:bodyPr>
          <a:lstStyle/>
          <a:p>
            <a:pPr marL="0" lvl="0" indent="0" algn="ctr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lang="ko-KR" altLang="en-US"/>
            </a:pPr>
            <a:r>
              <a:rPr lang="ko-KR" altLang="en-US" sz="4400" b="0" i="0">
                <a:solidFill>
                  <a:schemeClr val="tx1"/>
                </a:solidFill>
                <a:latin typeface="맑은 고딕"/>
                <a:ea typeface="맑은 고딕"/>
              </a:rPr>
              <a:t>방</a:t>
            </a:r>
          </a:p>
        </p:txBody>
      </p:sp>
      <p:sp>
        <p:nvSpPr>
          <p:cNvPr id="30728" name="TextBox 30727"/>
          <p:cNvSpPr txBox="1"/>
          <p:nvPr/>
        </p:nvSpPr>
        <p:spPr>
          <a:xfrm>
            <a:off x="972758" y="4945734"/>
            <a:ext cx="933897" cy="938643"/>
          </a:xfrm>
          <a:prstGeom prst="rect">
            <a:avLst/>
          </a:prstGeom>
          <a:noFill/>
          <a:ln w="9491" cap="flat" cmpd="sng" algn="ctr">
            <a:solidFill>
              <a:schemeClr val="accent1"/>
            </a:solidFill>
            <a:prstDash val="solid"/>
            <a:round/>
          </a:ln>
        </p:spPr>
        <p:txBody>
          <a:bodyPr vert="horz" wrap="square" lIns="91440" tIns="45720" rIns="91440" bIns="45720" anchor="ctr">
            <a:noAutofit/>
          </a:bodyPr>
          <a:lstStyle/>
          <a:p>
            <a:pPr marL="0" lvl="0" indent="0" algn="ctr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lang="ko-KR" altLang="en-US"/>
            </a:pPr>
            <a:r>
              <a:rPr lang="ko-KR" altLang="en-US" sz="4400" b="0" i="0">
                <a:solidFill>
                  <a:schemeClr val="tx1"/>
                </a:solidFill>
                <a:latin typeface="맑은 고딕"/>
                <a:ea typeface="맑은 고딕"/>
              </a:rPr>
              <a:t>메</a:t>
            </a:r>
          </a:p>
        </p:txBody>
      </p:sp>
      <p:sp>
        <p:nvSpPr>
          <p:cNvPr id="30729" name="TextBox 30728"/>
          <p:cNvSpPr txBox="1"/>
          <p:nvPr/>
        </p:nvSpPr>
        <p:spPr>
          <a:xfrm>
            <a:off x="3853793" y="3216130"/>
            <a:ext cx="935461" cy="938643"/>
          </a:xfrm>
          <a:prstGeom prst="rect">
            <a:avLst/>
          </a:prstGeom>
          <a:noFill/>
          <a:ln w="9491" cap="flat" cmpd="sng" algn="ctr">
            <a:solidFill>
              <a:schemeClr val="accent1"/>
            </a:solidFill>
            <a:prstDash val="solid"/>
            <a:round/>
          </a:ln>
        </p:spPr>
        <p:txBody>
          <a:bodyPr vert="horz" wrap="square" lIns="91440" tIns="45720" rIns="91440" bIns="45720" anchor="ctr">
            <a:noAutofit/>
          </a:bodyPr>
          <a:lstStyle/>
          <a:p>
            <a:pPr marL="0" lvl="0" indent="0" algn="ctr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lang="ko-KR" altLang="en-US"/>
            </a:pPr>
            <a:r>
              <a:rPr lang="ko-KR" altLang="en-US" sz="4400" b="0" i="0">
                <a:solidFill>
                  <a:schemeClr val="tx1"/>
                </a:solidFill>
                <a:latin typeface="맑은 고딕"/>
                <a:ea typeface="맑은 고딕"/>
              </a:rPr>
              <a:t>줄</a:t>
            </a:r>
          </a:p>
        </p:txBody>
      </p:sp>
      <p:sp>
        <p:nvSpPr>
          <p:cNvPr id="30730" name="TextBox 30729"/>
          <p:cNvSpPr txBox="1"/>
          <p:nvPr/>
        </p:nvSpPr>
        <p:spPr>
          <a:xfrm>
            <a:off x="6736448" y="3144661"/>
            <a:ext cx="933842" cy="938643"/>
          </a:xfrm>
          <a:prstGeom prst="rect">
            <a:avLst/>
          </a:prstGeom>
          <a:noFill/>
          <a:ln w="9491" cap="flat" cmpd="sng" algn="ctr">
            <a:solidFill>
              <a:schemeClr val="accent1"/>
            </a:solidFill>
            <a:prstDash val="solid"/>
            <a:round/>
          </a:ln>
        </p:spPr>
        <p:txBody>
          <a:bodyPr vert="horz" wrap="square" lIns="91440" tIns="45720" rIns="91440" bIns="45720" anchor="ctr">
            <a:noAutofit/>
          </a:bodyPr>
          <a:lstStyle/>
          <a:p>
            <a:pPr marL="0" lvl="0" indent="0" algn="ctr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lang="ko-KR" altLang="en-US"/>
            </a:pPr>
            <a:r>
              <a:rPr lang="ko-KR" altLang="en-US" sz="4400" dirty="0" smtClean="0">
                <a:latin typeface="맑은 고딕"/>
                <a:ea typeface="맑은 고딕"/>
              </a:rPr>
              <a:t>하</a:t>
            </a:r>
            <a:endParaRPr lang="ko-KR" altLang="en-US" sz="4400" b="0" i="0" dirty="0">
              <a:solidFill>
                <a:schemeClr val="tx1"/>
              </a:solidFill>
              <a:latin typeface="맑은 고딕"/>
              <a:ea typeface="맑은 고딕"/>
            </a:endParaRPr>
          </a:p>
        </p:txBody>
      </p:sp>
      <p:sp>
        <p:nvSpPr>
          <p:cNvPr id="30731" name="TextBox 30730"/>
          <p:cNvSpPr txBox="1"/>
          <p:nvPr/>
        </p:nvSpPr>
        <p:spPr>
          <a:xfrm>
            <a:off x="1981308" y="3432156"/>
            <a:ext cx="933842" cy="938643"/>
          </a:xfrm>
          <a:prstGeom prst="rect">
            <a:avLst/>
          </a:prstGeom>
          <a:noFill/>
          <a:ln w="9491" cap="flat" cmpd="sng" algn="ctr">
            <a:solidFill>
              <a:schemeClr val="accent1"/>
            </a:solidFill>
            <a:prstDash val="solid"/>
            <a:round/>
          </a:ln>
        </p:spPr>
        <p:txBody>
          <a:bodyPr vert="horz" wrap="square" lIns="91440" tIns="45720" rIns="91440" bIns="45720" anchor="ctr">
            <a:noAutofit/>
          </a:bodyPr>
          <a:lstStyle/>
          <a:p>
            <a:pPr marL="0" lvl="0" indent="0" algn="ctr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lang="ko-KR" altLang="en-US"/>
            </a:pPr>
            <a:r>
              <a:rPr lang="ko-KR" altLang="en-US" sz="4400" b="0" i="0">
                <a:solidFill>
                  <a:schemeClr val="tx1"/>
                </a:solidFill>
                <a:latin typeface="맑은 고딕"/>
                <a:ea typeface="맑은 고딕"/>
              </a:rPr>
              <a:t>음</a:t>
            </a:r>
          </a:p>
        </p:txBody>
      </p:sp>
      <p:sp>
        <p:nvSpPr>
          <p:cNvPr id="30732" name="TextBox 30731"/>
          <p:cNvSpPr txBox="1"/>
          <p:nvPr/>
        </p:nvSpPr>
        <p:spPr>
          <a:xfrm>
            <a:off x="4503379" y="5088672"/>
            <a:ext cx="933897" cy="938643"/>
          </a:xfrm>
          <a:prstGeom prst="rect">
            <a:avLst/>
          </a:prstGeom>
          <a:noFill/>
          <a:ln w="9491" cap="flat" cmpd="sng" algn="ctr">
            <a:solidFill>
              <a:schemeClr val="accent1"/>
            </a:solidFill>
            <a:prstDash val="solid"/>
            <a:round/>
          </a:ln>
        </p:spPr>
        <p:txBody>
          <a:bodyPr vert="horz" wrap="square" lIns="91440" tIns="45720" rIns="91440" bIns="45720" anchor="ctr">
            <a:noAutofit/>
          </a:bodyPr>
          <a:lstStyle/>
          <a:p>
            <a:pPr marL="0" lvl="0" indent="0" algn="ctr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lang="ko-KR" altLang="en-US"/>
            </a:pPr>
            <a:r>
              <a:rPr lang="ko-KR" altLang="en-US" sz="4400" b="0" i="0">
                <a:solidFill>
                  <a:schemeClr val="tx1"/>
                </a:solidFill>
                <a:latin typeface="맑은 고딕"/>
                <a:ea typeface="맑은 고딕"/>
              </a:rPr>
              <a:t>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anim to="1.5" calcmode="lin" valueType="num">
                                      <p:cBhvr override="childStyle">
                                        <p:cTn id="6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7" presetID="4" presetClass="emph" presetSubtype="2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anim to="1.5" calcmode="lin" valueType="num">
                                      <p:cBhvr override="childStyle">
                                        <p:cTn id="8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2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9" presetID="4" presetClass="emph" presetSubtype="2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anim to="1.5" calcmode="lin" valueType="num">
                                      <p:cBhvr override="childStyle">
                                        <p:cTn id="10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4" presetClass="emph" presetSubtype="2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anim to="1.5" calcmode="lin" valueType="num">
                                      <p:cBhvr override="childStyle">
                                        <p:cTn id="12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3" presetID="3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animClr clrSpc="rgb" dir="cw">
                                      <p:cBhvr>
                                        <p:cTn id="14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99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mph" presetSubtype="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anim to="1.5" calcmode="lin" valueType="num">
                                      <p:cBhvr override="childStyle">
                                        <p:cTn id="18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9" presetID="4" presetClass="emph" presetSubtype="2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anim to="1.5" calcmode="lin" valueType="num">
                                      <p:cBhvr override="childStyle">
                                        <p:cTn id="20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 animBg="1"/>
      <p:bldP spid="30722" grpId="1" animBg="1"/>
      <p:bldP spid="30723" grpId="0" animBg="1"/>
      <p:bldP spid="30723" grpId="1" animBg="1"/>
      <p:bldP spid="30725" grpId="0" animBg="1"/>
      <p:bldP spid="30725" grpId="1" animBg="1"/>
      <p:bldP spid="30726" grpId="0" animBg="1"/>
      <p:bldP spid="30726" grpId="1" animBg="1"/>
      <p:bldP spid="30728" grpId="0" animBg="1"/>
      <p:bldP spid="30728" grpId="1" animBg="1"/>
      <p:bldP spid="30732" grpId="0" animBg="1"/>
      <p:bldP spid="30732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Box 32769"/>
          <p:cNvSpPr txBox="1"/>
          <p:nvPr/>
        </p:nvSpPr>
        <p:spPr>
          <a:xfrm>
            <a:off x="540762" y="2855602"/>
            <a:ext cx="933897" cy="938643"/>
          </a:xfrm>
          <a:prstGeom prst="rect">
            <a:avLst/>
          </a:prstGeom>
          <a:noFill/>
          <a:ln w="9491" cap="flat" cmpd="sng" algn="ctr">
            <a:solidFill>
              <a:schemeClr val="accent1"/>
            </a:solidFill>
            <a:prstDash val="solid"/>
            <a:round/>
          </a:ln>
        </p:spPr>
        <p:txBody>
          <a:bodyPr vert="horz" wrap="square" lIns="91440" tIns="45720" rIns="91440" bIns="45720" anchor="ctr">
            <a:noAutofit/>
          </a:bodyPr>
          <a:lstStyle/>
          <a:p>
            <a:pPr marL="0" lvl="0" indent="0" algn="ctr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lang="ko-KR" altLang="en-US"/>
            </a:pPr>
            <a:r>
              <a:rPr lang="ko-KR" altLang="en-US" sz="4400" b="0" i="0">
                <a:solidFill>
                  <a:schemeClr val="tx1"/>
                </a:solidFill>
                <a:latin typeface="맑은 고딕"/>
                <a:ea typeface="맑은 고딕"/>
              </a:rPr>
              <a:t>기</a:t>
            </a:r>
          </a:p>
        </p:txBody>
      </p:sp>
      <p:sp>
        <p:nvSpPr>
          <p:cNvPr id="32771" name="TextBox 32770"/>
          <p:cNvSpPr txBox="1"/>
          <p:nvPr/>
        </p:nvSpPr>
        <p:spPr>
          <a:xfrm>
            <a:off x="1981308" y="551120"/>
            <a:ext cx="933842" cy="938643"/>
          </a:xfrm>
          <a:prstGeom prst="rect">
            <a:avLst/>
          </a:prstGeom>
          <a:noFill/>
          <a:ln w="9491" cap="flat" cmpd="sng" algn="ctr">
            <a:solidFill>
              <a:schemeClr val="accent1"/>
            </a:solidFill>
            <a:prstDash val="solid"/>
            <a:round/>
          </a:ln>
        </p:spPr>
        <p:txBody>
          <a:bodyPr vert="horz" wrap="square" lIns="91440" tIns="45720" rIns="91440" bIns="45720" anchor="ctr">
            <a:noAutofit/>
          </a:bodyPr>
          <a:lstStyle/>
          <a:p>
            <a:pPr marL="0" lvl="0" indent="0" algn="ctr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lang="ko-KR" altLang="en-US"/>
            </a:pPr>
            <a:r>
              <a:rPr lang="ko-KR" altLang="en-US" sz="4400" b="0" i="0">
                <a:solidFill>
                  <a:schemeClr val="tx1"/>
                </a:solidFill>
                <a:latin typeface="맑은 고딕"/>
                <a:ea typeface="맑은 고딕"/>
              </a:rPr>
              <a:t>만</a:t>
            </a:r>
          </a:p>
        </p:txBody>
      </p:sp>
      <p:sp>
        <p:nvSpPr>
          <p:cNvPr id="32772" name="TextBox 32771"/>
          <p:cNvSpPr txBox="1"/>
          <p:nvPr/>
        </p:nvSpPr>
        <p:spPr>
          <a:xfrm>
            <a:off x="4142852" y="5161704"/>
            <a:ext cx="933897" cy="938643"/>
          </a:xfrm>
          <a:prstGeom prst="rect">
            <a:avLst/>
          </a:prstGeom>
          <a:noFill/>
          <a:ln w="9491" cap="flat" cmpd="sng" algn="ctr">
            <a:solidFill>
              <a:schemeClr val="accent1"/>
            </a:solidFill>
            <a:prstDash val="solid"/>
            <a:round/>
          </a:ln>
        </p:spPr>
        <p:txBody>
          <a:bodyPr vert="horz" wrap="square" lIns="91440" tIns="45720" rIns="91440" bIns="45720" anchor="ctr">
            <a:noAutofit/>
          </a:bodyPr>
          <a:lstStyle/>
          <a:p>
            <a:pPr marL="0" lvl="0" indent="0" algn="ctr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lang="ko-KR" altLang="en-US"/>
            </a:pPr>
            <a:r>
              <a:rPr lang="ko-KR" altLang="en-US" sz="4400" b="0" i="0">
                <a:solidFill>
                  <a:schemeClr val="tx1"/>
                </a:solidFill>
                <a:latin typeface="맑은 고딕"/>
                <a:ea typeface="맑은 고딕"/>
              </a:rPr>
              <a:t>적</a:t>
            </a:r>
          </a:p>
        </p:txBody>
      </p:sp>
      <p:sp>
        <p:nvSpPr>
          <p:cNvPr id="32773" name="TextBox 32772"/>
          <p:cNvSpPr txBox="1"/>
          <p:nvPr/>
        </p:nvSpPr>
        <p:spPr>
          <a:xfrm>
            <a:off x="4574848" y="1918578"/>
            <a:ext cx="933897" cy="940207"/>
          </a:xfrm>
          <a:prstGeom prst="rect">
            <a:avLst/>
          </a:prstGeom>
          <a:noFill/>
          <a:ln w="9491" cap="flat" cmpd="sng" algn="ctr">
            <a:solidFill>
              <a:schemeClr val="accent1"/>
            </a:solidFill>
            <a:prstDash val="solid"/>
            <a:round/>
          </a:ln>
        </p:spPr>
        <p:txBody>
          <a:bodyPr vert="horz" wrap="square" lIns="91440" tIns="45720" rIns="91440" bIns="45720" anchor="ctr">
            <a:noAutofit/>
          </a:bodyPr>
          <a:lstStyle/>
          <a:p>
            <a:pPr marL="0" lvl="0" indent="0" algn="ctr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lang="ko-KR" altLang="en-US"/>
            </a:pPr>
            <a:r>
              <a:rPr lang="ko-KR" altLang="en-US" sz="4400" b="0" i="0">
                <a:solidFill>
                  <a:schemeClr val="tx1"/>
                </a:solidFill>
                <a:latin typeface="맑은 고딕"/>
                <a:ea typeface="맑은 고딕"/>
              </a:rPr>
              <a:t>다</a:t>
            </a:r>
          </a:p>
        </p:txBody>
      </p:sp>
      <p:sp>
        <p:nvSpPr>
          <p:cNvPr id="32774" name="TextBox 32773"/>
          <p:cNvSpPr txBox="1"/>
          <p:nvPr/>
        </p:nvSpPr>
        <p:spPr>
          <a:xfrm>
            <a:off x="7096975" y="5088672"/>
            <a:ext cx="933842" cy="938643"/>
          </a:xfrm>
          <a:prstGeom prst="rect">
            <a:avLst/>
          </a:prstGeom>
          <a:noFill/>
          <a:ln w="9491" cap="flat" cmpd="sng" algn="ctr">
            <a:solidFill>
              <a:schemeClr val="accent1"/>
            </a:solidFill>
            <a:prstDash val="solid"/>
            <a:round/>
          </a:ln>
        </p:spPr>
        <p:txBody>
          <a:bodyPr vert="horz" wrap="square" lIns="91440" tIns="45720" rIns="91440" bIns="45720" anchor="ctr">
            <a:noAutofit/>
          </a:bodyPr>
          <a:lstStyle/>
          <a:p>
            <a:pPr marL="0" lvl="0" indent="0" algn="ctr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lang="ko-KR" altLang="en-US"/>
            </a:pPr>
            <a:r>
              <a:rPr lang="ko-KR" altLang="en-US" sz="4400" b="0" i="0">
                <a:solidFill>
                  <a:schemeClr val="tx1"/>
                </a:solidFill>
                <a:latin typeface="맑은 고딕"/>
                <a:ea typeface="맑은 고딕"/>
              </a:rPr>
              <a:t>탕</a:t>
            </a:r>
          </a:p>
        </p:txBody>
      </p:sp>
      <p:sp>
        <p:nvSpPr>
          <p:cNvPr id="32775" name="TextBox 32774"/>
          <p:cNvSpPr txBox="1"/>
          <p:nvPr/>
        </p:nvSpPr>
        <p:spPr>
          <a:xfrm>
            <a:off x="972758" y="4945734"/>
            <a:ext cx="933897" cy="938643"/>
          </a:xfrm>
          <a:prstGeom prst="rect">
            <a:avLst/>
          </a:prstGeom>
          <a:noFill/>
          <a:ln w="9491" cap="flat" cmpd="sng" algn="ctr">
            <a:solidFill>
              <a:schemeClr val="accent1"/>
            </a:solidFill>
            <a:prstDash val="solid"/>
            <a:round/>
          </a:ln>
        </p:spPr>
        <p:txBody>
          <a:bodyPr vert="horz" wrap="square" lIns="91440" tIns="45720" rIns="91440" bIns="45720" anchor="ctr">
            <a:noAutofit/>
          </a:bodyPr>
          <a:lstStyle/>
          <a:p>
            <a:pPr marL="0" lvl="0" indent="0" algn="ctr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lang="ko-KR" altLang="en-US"/>
            </a:pPr>
            <a:r>
              <a:rPr lang="ko-KR" altLang="en-US" sz="4400" b="0" i="0">
                <a:solidFill>
                  <a:schemeClr val="tx1"/>
                </a:solidFill>
                <a:latin typeface="맑은 고딕"/>
                <a:ea typeface="맑은 고딕"/>
              </a:rPr>
              <a:t>방</a:t>
            </a:r>
          </a:p>
        </p:txBody>
      </p:sp>
      <p:sp>
        <p:nvSpPr>
          <p:cNvPr id="32776" name="TextBox 32775"/>
          <p:cNvSpPr txBox="1"/>
          <p:nvPr/>
        </p:nvSpPr>
        <p:spPr>
          <a:xfrm>
            <a:off x="3853793" y="3216130"/>
            <a:ext cx="935461" cy="938643"/>
          </a:xfrm>
          <a:prstGeom prst="rect">
            <a:avLst/>
          </a:prstGeom>
          <a:noFill/>
          <a:ln w="9491" cap="flat" cmpd="sng" algn="ctr">
            <a:solidFill>
              <a:schemeClr val="accent1"/>
            </a:solidFill>
            <a:prstDash val="solid"/>
            <a:round/>
          </a:ln>
        </p:spPr>
        <p:txBody>
          <a:bodyPr vert="horz" wrap="square" lIns="91440" tIns="45720" rIns="91440" bIns="45720" anchor="ctr">
            <a:noAutofit/>
          </a:bodyPr>
          <a:lstStyle/>
          <a:p>
            <a:pPr marL="0" lvl="0" indent="0" algn="ctr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lang="ko-KR" altLang="en-US"/>
            </a:pPr>
            <a:r>
              <a:rPr lang="ko-KR" altLang="en-US" sz="4400" b="0" i="0">
                <a:solidFill>
                  <a:schemeClr val="tx1"/>
                </a:solidFill>
                <a:latin typeface="맑은 고딕"/>
                <a:ea typeface="맑은 고딕"/>
              </a:rPr>
              <a:t>솜</a:t>
            </a:r>
          </a:p>
        </p:txBody>
      </p:sp>
      <p:sp>
        <p:nvSpPr>
          <p:cNvPr id="32777" name="TextBox 32776"/>
          <p:cNvSpPr txBox="1"/>
          <p:nvPr/>
        </p:nvSpPr>
        <p:spPr>
          <a:xfrm>
            <a:off x="6736448" y="3144661"/>
            <a:ext cx="933842" cy="938643"/>
          </a:xfrm>
          <a:prstGeom prst="rect">
            <a:avLst/>
          </a:prstGeom>
          <a:noFill/>
          <a:ln w="9491" cap="flat" cmpd="sng" algn="ctr">
            <a:solidFill>
              <a:schemeClr val="accent1"/>
            </a:solidFill>
            <a:prstDash val="solid"/>
            <a:round/>
          </a:ln>
        </p:spPr>
        <p:txBody>
          <a:bodyPr vert="horz" wrap="square" lIns="91440" tIns="45720" rIns="91440" bIns="45720" anchor="ctr">
            <a:noAutofit/>
          </a:bodyPr>
          <a:lstStyle/>
          <a:p>
            <a:pPr marL="0" lvl="0" indent="0" algn="ctr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lang="ko-KR" altLang="en-US"/>
            </a:pPr>
            <a:r>
              <a:rPr lang="ko-KR" altLang="en-US" sz="4400" b="0" i="0">
                <a:solidFill>
                  <a:schemeClr val="tx1"/>
                </a:solidFill>
                <a:latin typeface="맑은 고딕"/>
                <a:ea typeface="맑은 고딕"/>
              </a:rPr>
              <a:t>먹</a:t>
            </a:r>
          </a:p>
        </p:txBody>
      </p:sp>
      <p:sp>
        <p:nvSpPr>
          <p:cNvPr id="32778" name="TextBox 32777"/>
          <p:cNvSpPr txBox="1"/>
          <p:nvPr/>
        </p:nvSpPr>
        <p:spPr>
          <a:xfrm>
            <a:off x="1981308" y="3432156"/>
            <a:ext cx="933842" cy="938643"/>
          </a:xfrm>
          <a:prstGeom prst="rect">
            <a:avLst/>
          </a:prstGeom>
          <a:noFill/>
          <a:ln w="9491" cap="flat" cmpd="sng" algn="ctr">
            <a:solidFill>
              <a:schemeClr val="accent1"/>
            </a:solidFill>
            <a:prstDash val="solid"/>
            <a:round/>
          </a:ln>
        </p:spPr>
        <p:txBody>
          <a:bodyPr vert="horz" wrap="square" lIns="91440" tIns="45720" rIns="91440" bIns="45720" anchor="ctr">
            <a:noAutofit/>
          </a:bodyPr>
          <a:lstStyle/>
          <a:p>
            <a:pPr marL="0" lvl="0" indent="0" algn="ctr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lang="ko-KR" altLang="en-US"/>
            </a:pPr>
            <a:r>
              <a:rPr lang="ko-KR" altLang="en-US" sz="4400" b="0" i="0">
                <a:solidFill>
                  <a:schemeClr val="tx1"/>
                </a:solidFill>
                <a:latin typeface="맑은 고딕"/>
                <a:ea typeface="맑은 고딕"/>
              </a:rPr>
              <a:t>사</a:t>
            </a:r>
          </a:p>
        </p:txBody>
      </p:sp>
      <p:sp>
        <p:nvSpPr>
          <p:cNvPr id="32779" name="TextBox 32778"/>
          <p:cNvSpPr txBox="1"/>
          <p:nvPr/>
        </p:nvSpPr>
        <p:spPr>
          <a:xfrm>
            <a:off x="5006844" y="262062"/>
            <a:ext cx="933897" cy="938643"/>
          </a:xfrm>
          <a:prstGeom prst="rect">
            <a:avLst/>
          </a:prstGeom>
          <a:noFill/>
          <a:ln w="9491" cap="flat" cmpd="sng" algn="ctr">
            <a:solidFill>
              <a:schemeClr val="accent1"/>
            </a:solidFill>
            <a:prstDash val="solid"/>
            <a:round/>
          </a:ln>
        </p:spPr>
        <p:txBody>
          <a:bodyPr vert="horz" wrap="square" lIns="91440" tIns="45720" rIns="91440" bIns="45720" anchor="ctr">
            <a:noAutofit/>
          </a:bodyPr>
          <a:lstStyle/>
          <a:p>
            <a:pPr marL="0" lvl="0" indent="0" algn="ctr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lang="ko-KR" altLang="en-US"/>
            </a:pPr>
            <a:r>
              <a:rPr lang="ko-KR" altLang="en-US" sz="4400" b="0" i="0">
                <a:solidFill>
                  <a:schemeClr val="tx1"/>
                </a:solidFill>
                <a:latin typeface="맑은 고딕"/>
                <a:ea typeface="맑은 고딕"/>
              </a:rPr>
              <a:t>량</a:t>
            </a:r>
          </a:p>
        </p:txBody>
      </p:sp>
      <p:sp>
        <p:nvSpPr>
          <p:cNvPr id="32780" name="TextBox 32779"/>
          <p:cNvSpPr txBox="1"/>
          <p:nvPr/>
        </p:nvSpPr>
        <p:spPr>
          <a:xfrm>
            <a:off x="7528972" y="622589"/>
            <a:ext cx="933842" cy="938643"/>
          </a:xfrm>
          <a:prstGeom prst="rect">
            <a:avLst/>
          </a:prstGeom>
          <a:noFill/>
          <a:ln w="9491" cap="flat" cmpd="sng" algn="ctr">
            <a:solidFill>
              <a:schemeClr val="accent1"/>
            </a:solidFill>
            <a:prstDash val="solid"/>
            <a:round/>
          </a:ln>
        </p:spPr>
        <p:txBody>
          <a:bodyPr vert="horz" wrap="square" lIns="91440" tIns="45720" rIns="91440" bIns="45720" anchor="ctr">
            <a:noAutofit/>
          </a:bodyPr>
          <a:lstStyle/>
          <a:p>
            <a:pPr marL="0" lvl="0" indent="0" algn="ctr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lang="ko-KR" altLang="en-US"/>
            </a:pPr>
            <a:r>
              <a:rPr lang="ko-KR" altLang="en-US" sz="4400" b="0" i="0">
                <a:solidFill>
                  <a:schemeClr val="tx1"/>
                </a:solidFill>
                <a:latin typeface="맑은 고딕"/>
                <a:ea typeface="맑은 고딕"/>
              </a:rPr>
              <a:t>정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animMotion origin="layout" path="M 0 0 L 0.00833 0.00833 L 0.01563 0.01806 L 0.02292 0.02778 L 0.02813 0.03611 L 0.03333 0.04583 L 0.03750 0.05556 L 0.04063 0.06389 L 0.04271 0.07361 L 0.05104 0.12639 L 0.05208 0.13056 L 0.05312 0.13472 L 0.05521 0.13889 L 0.05729 0.14306 L 0.05937 0.14583 L 0.06250 0.15000 L 0.06979 0.15694 L 0.07500 0.16250 L 0.08125 0.16528 L 0.08646 0.16806 L 0.09271 0.16944 L 0.09792 0.16944 L 0.10208 0.16806 L 0.10625 0.16528 L 0.10938 0.16111 L 0.11042 0.15694 L 0.11042 0.15139 L 0.10938 0.14444 L 0.10833 0.13889 L 0.10521 0.13194 L 0.10104 0.12639 L 0.09688 0.12083 L 0.09167 0.11528 L 0.08750 0.11111 L 0.08438 0.10833 L 0.08021 0.10694 L 0.07604 0.10417 L 0.06875 0.10278 L 0.06250 0.10278 L 0.02292 0.11111 L 0.01667 0.11250 L 0.00833 0.11250 L 0.00104 0.10972 L -0.00729 0.10694 L -0.01667 0.10278 L -0.02500 0.09861 L -0.03438 0.09167 L -0.04375 0.08472 L -0.05208 0.07639 L -0.05937 0.06667 L -0.06667 0.05694 L -0.07187 0.04861 L -0.07708 0.03889 L -0.08125 0.02917 L -0.08438 0.02083 L -0.08646 0.01111 L -0.09479 -0.04167 L -0.09688 -0.04861 L -0.10104 -0.05694 L -0.10625 -0.06528 L -0.11354 -0.07361 L -0.11875 -0.07778 L -0.12500 -0.08056 L -0.13021 -0.08333 L -0.13542 -0.08472 L -0.14063 -0.08472 L -0.14583 -0.08333 L -0.14896 -0.08056 L -0.15208 -0.07778 L -0.15417 -0.07222 L -0.15417 -0.06667 L -0.15313 -0.05972 L -0.15208 -0.05417 L -0.14896 -0.04722 L -0.14479 -0.04167 L -0.14063 -0.03472 L -0.13542 -0.03056 L -0.12812 -0.02361 L -0.12396 -0.02222 L -0.11979 -0.01944 L -0.11667 -0.01806 L -0.11354 -0.01806 L -0.10938 -0.01806 L -0.10625 -0.01806 L -0.06667 -0.02639 L -0.05937 -0.02778 L -0.05208 -0.02639 L -0.04479 -0.02500 L -0.03646 -0.02222 L -0.02708 -0.01806 L -0.01875 -0.01389 L -0.00937 -0.00694 L -0.00937 -0.00694 L 0 0 Z " pathEditMode="relative" ptsTypes="">
                                      <p:cBhvr>
                                        <p:cTn id="6" dur="3000" repeatCount="indefinite" ac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animMotion origin="layout" path="M 0 0 L 0.00417 0.00972 L 0.00833 0.01944 L 0.01146 0.02778 L 0.01458 0.03750 L 0.01563 0.04722 L 0.01667 0.05556 L 0.01667 0.06389 L 0.01563 0.07222 L 0.00833 0.11944 L 0.00833 0.12222 L 0.00833 0.12639 L 0.00937 0.13472 L 0.01146 0.14306 L 0.01563 0.15000 L 0.01875 0.15556 L 0.02292 0.15972 L 0.02708 0.16250 L 0.03125 0.16528 L 0.03542 0.16528 L 0.03958 0.16528 L 0.04375 0.16389 L 0.04792 0.16250 L 0.05000 0.15833 L 0.05208 0.15278 L 0.05312 0.14722 L 0.05312 0.14167 L 0.05208 0.13611 L 0.05104 0.12917 L 0.04896 0.12361 L 0.04583 0.11806 L 0.04167 0.11111 L 0.03542 0.10556 L 0.03021 0.10278 L 0.02500 0.10139 L -0.01146 0.10139 L -0.01771 0.10000 L -0.02396 0.09861 L -0.03021 0.09444 L -0.03646 0.09028 L -0.04271 0.08611 L -0.04896 0.07917 L -0.05417 0.07222 L -0.06042 0.06389 L -0.06458 0.05417 L -0.06875 0.04583 L -0.07187 0.03611 L -0.07500 0.02639 L -0.07604 0.01806 L -0.07708 0.00833 L -0.07708 0 L -0.07604 -0.00833 L -0.06875 -0.05556 L -0.06875 -0.06250 L -0.06979 -0.07083 L -0.07187 -0.07778 L -0.07604 -0.08611 L -0.07917 -0.09167 L -0.08333 -0.09583 L -0.08750 -0.09861 L -0.09167 -0.10139 L -0.09583 -0.10139 L -0.10000 -0.10139 L -0.10417 -0.10139 L -0.10729 -0.09861 L -0.11042 -0.09444 L -0.11250 -0.08889 L -0.11354 -0.08333 L -0.11354 -0.07778 L -0.11250 -0.07222 L -0.11146 -0.06528 L -0.10938 -0.05972 L -0.10625 -0.05417 L -0.10208 -0.04722 L -0.09688 -0.04167 L -0.09062 -0.03889 L -0.08854 -0.03750 L -0.08542 -0.03750 L -0.04896 -0.03611 L -0.04271 -0.03611 L -0.03646 -0.03333 L -0.03021 -0.03056 L -0.02396 -0.02639 L -0.01771 -0.02222 L -0.01146 -0.01528 L -0.00625 -0.00833 L -0.00625 -0.00833 L 0 0 Z " pathEditMode="relative" ptsTypes="">
                                      <p:cBhvr>
                                        <p:cTn id="8" dur="3000" repeatCount="indefinite" ac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animMotion origin="layout" path="M 0.07083 0.08472 L 0.06042 0.09167 L 0.04896 0.09722 L 0.03854 0.10139 L 0.02917 0.10556 L 0.01979 0.10833 L 0.01042 0.10972 L 0.00208 0.10972 L -0.00521 0.10833 L -0.04688 0.09722 L -0.05104 0.09722 L -0.05417 0.09722 L -0.05833 0.09722 L -0.06250 0.09861 L -0.06667 0.10000 L -0.07083 0.10278 L -0.08021 0.10833 L -0.08646 0.11389 L -0.09271 0.11944 L -0.09688 0.12500 L -0.10104 0.13194 L -0.10312 0.13889 L -0.10521 0.14444 L -0.10521 0.15139 L -0.10521 0.15694 L -0.10208 0.16111 L -0.09792 0.16250 L -0.09271 0.16389 L -0.08750 0.16389 L -0.08125 0.16389 L -0.07500 0.16111 L -0.06771 0.15833 L -0.06146 0.15417 L -0.05729 0.15000 L -0.05312 0.14583 L -0.04896 0.14306 L -0.04583 0.13889 L -0.04271 0.13472 L -0.04063 0.13056 L -0.03854 0.12639 L -0.03750 0.12222 L -0.02187 0.06806 L -0.01875 0.05833 L -0.01458 0.05000 L -0.00937 0.04028 L -0.00208 0.03056 L 0.00521 0.02083 L 0.01354 0.01250 L 0.02292 0.00278 L 0.03333 -0.00556 L 0.04375 -0.01250 L 0.05521 -0.01944 L 0.06563 -0.02361 L 0.07500 -0.02778 L 0.08438 -0.03056 L 0.09375 -0.03194 L 0.10208 -0.03194 L 0.10938 -0.03056 L 0.15208 -0.01944 L 0.15833 -0.01944 L 0.16667 -0.02083 L 0.17083 -0.02222 L 0.17500 -0.02361 L 0.18021 -0.02639 L 0.18438 -0.03056 L 0.19062 -0.03472 L 0.19687 -0.04167 L 0.20104 -0.04722 L 0.20521 -0.05417 L 0.20729 -0.06111 L 0.20938 -0.06667 L 0.20938 -0.07222 L 0.20938 -0.07778 L 0.20625 -0.08194 L 0.20208 -0.08472 L 0.19687 -0.08611 L 0.19167 -0.08611 L 0.18542 -0.08472 L 0.17917 -0.08333 L 0.17188 -0.07917 L 0.16562 -0.07500 L 0.15729 -0.06806 L 0.15313 -0.06389 L 0.15000 -0.05972 L 0.14688 -0.05556 L 0.14479 -0.05139 L 0.14271 -0.04722 L 0.14167 -0.04306 L 0.12604 0.01111 L 0.12292 0.01944 L 0.11875 0.02917 L 0.11354 0.03750 L 0.10625 0.04722 L 0.09896 0.05694 L 0.09062 0.06667 L 0.08125 0.07500 L 0.08125 0.07500 L 0.07083 0.08472 Z " pathEditMode="relative" ptsTypes="">
                                      <p:cBhvr>
                                        <p:cTn id="10" dur="3000" repeatCount="indefinite" ac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animMotion origin="layout" path="M 0.01771 -0.03472 L 0.02396 -0.02361 L 0.03125 -0.01389 L 0.03646 -0.00278 L 0.04063 0.00694 L 0.04479 0.01667 L 0.04688 0.02639 L 0.04896 0.03611 L 0.05000 0.04444 L 0.05208 0.09722 L 0.05208 0.10139 L 0.05312 0.10556 L 0.05417 0.10972 L 0.05625 0.11528 L 0.05833 0.11944 L 0.06042 0.12361 L 0.06354 0.12778 L 0.06667 0.13194 L 0.07187 0.13611 L 0.07708 0.14167 L 0.08229 0.14444 L 0.08750 0.14583 L 0.09167 0.14722 L 0.09688 0.14722 L 0.10104 0.14444 L 0.10521 0.14167 L 0.10625 0.13750 L 0.10729 0.13194 L 0.10625 0.12500 L 0.10521 0.11806 L 0.10312 0.11250 L 0.10104 0.10556 L 0.09688 0.09861 L 0.09271 0.09306 L 0.08958 0.08889 L 0.08646 0.08611 L 0.08229 0.08333 L 0.07917 0.08056 L 0.07292 0.07778 L 0.06667 0.07639 L 0.02708 0.07917 L 0.01979 0.07917 L 0.01250 0.07778 L 0.00521 0.07361 L -0.00208 0.07083 L -0.01042 0.06528 L -0.01875 0.05833 L -0.02708 0.05139 L -0.03438 0.04306 L -0.04167 0.03194 L -0.04792 0.02222 L -0.05312 0.01250 L -0.05833 0.00278 L -0.06146 -0.00833 L -0.06458 -0.01667 L -0.06667 -0.02639 L -0.06667 -0.03611 L -0.06875 -0.08889 L -0.06979 -0.09722 L -0.07292 -0.10556 L -0.07708 -0.11389 L -0.08021 -0.11806 L -0.08333 -0.12222 L -0.08854 -0.12778 L -0.09375 -0.13194 L -0.09896 -0.13472 L -0.10417 -0.13750 L -0.10938 -0.13750 L -0.11354 -0.13750 L -0.11771 -0.13611 L -0.12083 -0.13333 L -0.12292 -0.12778 L -0.12396 -0.12222 L -0.12396 -0.11667 L -0.12292 -0.10972 L -0.12083 -0.10278 L -0.11771 -0.09722 L -0.11458 -0.09028 L -0.10938 -0.08472 L -0.10625 -0.08056 L -0.10312 -0.07639 L -0.10000 -0.07361 L -0.09583 -0.07222 L -0.09271 -0.06944 L -0.08958 -0.06944 L -0.08646 -0.06806 L -0.08333 -0.06806 L -0.04375 -0.06944 L -0.03750 -0.06944 L -0.03021 -0.06806 L -0.02292 -0.06528 L -0.01458 -0.06111 L -0.00729 -0.05556 L 0.00104 -0.05000 L 0.00937 -0.04167 L 0.00937 -0.04167 L 0.01771 -0.03472 Z " pathEditMode="relative" ptsTypes="">
                                      <p:cBhvr>
                                        <p:cTn id="12" dur="3000" repeatCount="indefinite" ac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1042 0.00139 L 0.02083 0.00278 L 0.02917 0.00556 L 0.03854 0.00833 L 0.04583 0.01250 L 0.05312 0.01667 L 0.05937 0.02083 L 0.06458 0.02639 L 0.09271 0.06250 L 0.09792 0.06667 L 0.10417 0.07083 L 0.11250 0.07222 L 0.12083 0.07361 L 0.12708 0.07361 L 0.13333 0.07222 L 0.13854 0.06944 L 0.14375 0.06667 L 0.14792 0.06250 L 0.15104 0.05833 L 0.15313 0.05417 L 0.15521 0.04861 L 0.15313 0.04306 L 0.15104 0.03889 L 0.14792 0.03472 L 0.14375 0.03194 L 0.13854 0.02778 L 0.13333 0.02639 L 0.12708 0.02500 L 0.12083 0.02361 L 0.11250 0.02500 L 0.10417 0.02778 L 0.09792 0.03056 L 0.09271 0.03611 L 0.06458 0.07083 L 0.05937 0.07639 L 0.05312 0.08194 L 0.04583 0.08611 L 0.03854 0.08889 L 0.02917 0.09306 L 0.02083 0.09583 L 0.01042 0.09722 L 0 0.09722 L -0.01042 0.09722 L -0.01979 0.09583 L -0.02917 0.09306 L -0.03854 0.08889 L -0.04583 0.08611 L -0.05312 0.08194 L -0.05937 0.07639 L -0.06458 0.07083 L -0.09271 0.03611 L -0.09792 0.03056 L -0.10417 0.02778 L -0.11250 0.02500 L -0.12083 0.02361 L -0.12708 0.02500 L -0.13333 0.02639 L -0.13854 0.02778 L -0.14375 0.03194 L -0.14792 0.03472 L -0.15104 0.03889 L -0.15313 0.04306 L -0.15417 0.04861 L -0.15313 0.05417 L -0.15104 0.05833 L -0.14792 0.06250 L -0.14375 0.06667 L -0.13854 0.06944 L -0.13333 0.07222 L -0.12708 0.07361 L -0.12083 0.07361 L -0.11250 0.07222 L -0.10417 0.07083 L -0.09792 0.06667 L -0.09271 0.06250 L -0.06458 0.02639 L -0.05937 0.02083 L -0.05312 0.01667 L -0.04583 0.01250 L -0.03854 0.00833 L -0.02917 0.00556 L -0.01979 0.00278 L -0.01042 0.00139 L -0.01042 0.00139 L 0 0 Z " pathEditMode="relative" ptsTypes="">
                                      <p:cBhvr>
                                        <p:cTn id="14" dur="3000" repeatCount="indefinite" ac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animMotion origin="layout" path="M 0.03021 0.09306 L 0.02396 0.10000 L 0.01667 0.10556 L 0.01042 0.10972 L 0.00313 0.11389 L -0.00417 0.11667 L -0.01042 0.11806 L -0.01667 0.11944 L -0.02292 0.11806 L -0.06146 0.10972 L -0.06458 0.10833 L -0.06771 0.10972 L -0.07083 0.10972 L -0.07292 0.11111 L -0.07917 0.11528 L -0.08438 0.12083 L -0.08854 0.12639 L -0.09062 0.13194 L -0.09271 0.13750 L -0.09375 0.14306 L -0.09375 0.15000 L -0.09375 0.15556 L -0.09167 0.16111 L -0.08958 0.16667 L -0.08542 0.16944 L -0.08125 0.17222 L -0.07708 0.17361 L -0.07292 0.17361 L -0.06771 0.17222 L -0.06354 0.16944 L -0.05937 0.16667 L -0.05521 0.16250 L -0.05208 0.15833 L -0.05000 0.15556 L -0.04688 0.14722 L -0.04583 0.13889 L -0.04479 0.13194 L -0.05000 0.08056 L -0.05000 0.07222 L -0.05000 0.06389 L -0.04792 0.05417 L -0.04583 0.04583 L -0.04271 0.03611 L -0.03854 0.02778 L -0.03438 0.01944 L -0.02813 0.00972 L -0.02187 0.00278 L -0.01458 -0.00278 L -0.00833 -0.00694 L -0.00104 -0.01111 L 0.00625 -0.01389 L 0.01250 -0.01528 L 0.01875 -0.01528 L 0.02604 -0.01528 L 0.06354 -0.00556 L 0.06979 -0.00694 L 0.07500 -0.00833 L 0.08125 -0.01250 L 0.08750 -0.01806 L 0.09062 -0.02222 L 0.09271 -0.02917 L 0.09479 -0.03472 L 0.09583 -0.04028 L 0.09583 -0.04722 L 0.09583 -0.05278 L 0.09375 -0.05833 L 0.09167 -0.06250 L 0.08854 -0.06667 L 0.08438 -0.06944 L 0.07917 -0.07083 L 0.07500 -0.07083 L 0.06979 -0.06944 L 0.06563 -0.06667 L 0.06146 -0.06389 L 0.05729 -0.05972 L 0.05312 -0.05278 L 0.04896 -0.04444 L 0.04792 -0.04028 L 0.04792 -0.03750 L 0.04792 -0.03333 L 0.04792 -0.02917 L 0.05208 0.02222 L 0.05208 0.03056 L 0.05208 0.03889 L 0.05000 0.04861 L 0.04792 0.05694 L 0.04479 0.06667 L 0.04063 0.07500 L 0.03646 0.08472 L 0.03646 0.08472 L 0.03021 0.09306 Z " pathEditMode="relative" ptsTypes="">
                                      <p:cBhvr>
                                        <p:cTn id="16" dur="3000" repeatCount="indefinite" ac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146 -0.01528 L 0.01771 -0.01528 L 0.02396 -0.01250 L 0.02917 -0.00833 L 0.03333 -0.00417 L 0.03750 0.00278 L 0.04063 0.00972 L 0.04167 0.01806 L 0.04271 0.02639 L 0.04167 0.03472 L 0.04063 0.04306 L 0.03750 0.05000 L 0.03333 0.05556 L 0.02917 0.06111 L 0.02396 0.06528 L 0.01771 0.06806 L 0.01146 0.06806 L 0.00521 0.06944 L 0 0.07222 L -0.00521 0.07500 L -0.01042 0.08056 L -0.01458 0.08611 L -0.01667 0.09306 L -0.01875 0.10139 L -0.01979 0.10972 L -0.01875 0.11806 L -0.01667 0.12500 L -0.01458 0.13333 L -0.01042 0.13889 L -0.00521 0.14444 L 0 0.14722 L 0.00521 0.15000 L 0.01146 0.15139 L 0.01771 0.15139 L 0.02396 0.15417 L 0.02917 0.15833 L 0.03333 0.16389 L 0.03750 0.16944 L 0.04063 0.17639 L 0.04167 0.18472 L 0.04271 0.19306 L 0.04167 0.20000 L 0.04063 0.20833 L 0.03750 0.21528 L 0.03333 0.22083 L 0.02917 0.22639 L 0.02396 0.23056 L 0.01771 0.23333 L 0.01146 0.23333 L 0.00521 0.23472 L 0 0.23750 L -0.00521 0.24028 L -0.01042 0.24583 L -0.01458 0.25278 L -0.01667 0.25972 L -0.01875 0.26806 L -0.01979 0.27639 L -0.01875 0.28472 L -0.01667 0.29167 L -0.01458 0.30000 L -0.01042 0.30556 L -0.00521 0.31111 L 0 0.31389 L 0.00521 0.31667 L 0.01146 0.31806 L 0.01771 0.31667 L 0.02396 0.31389 L 0.02917 0.31111 L 0.03333 0.30556 L 0.03750 0.30000 L 0.04063 0.29167 L 0.04167 0.28472 L 0.04271 0.27639 L 0.04167 0.26806 L 0.04063 0.25972 L 0.03750 0.25278 L 0.03333 0.24583 L 0.02917 0.24028 L 0.02396 0.23750 L 0.01771 0.23472 L 0.01146 0.23333 L 0.00521 0.23333 L 0 0.23056 L -0.00521 0.22639 L -0.01042 0.22083 L -0.01458 0.21528 L -0.01667 0.20833 L -0.01875 0.20000 L -0.01979 0.19306 L -0.01875 0.18472 L -0.01667 0.17639 L -0.01458 0.16944 L -0.01042 0.16389 L -0.00521 0.15833 L 0 0.15417 L 0.00521 0.15139 L 0.01146 0.15139 L 0.01771 0.15000 L 0.02396 0.14722 L 0.02917 0.14444 L 0.03333 0.13889 L 0.03750 0.13333 L 0.04063 0.12500 L 0.04167 0.11806 L 0.04271 0.10972 L 0.04167 0.10139 L 0.04063 0.09306 L 0.03750 0.08611 L 0.03333 0.08056 L 0.02917 0.07500 L 0.02396 0.07222 L 0.01771 0.06944 L 0.01146 0.06806 L 0.00521 0.06806 L 0 0.06528 L -0.00521 0.06111 L -0.01042 0.05556 L -0.01458 0.05000 L -0.01667 0.04306 L -0.01875 0.03472 L -0.01979 0.02639 L -0.01875 0.01806 L -0.01667 0.00972 L -0.01458 0.00278 L -0.01042 -0.00417 L -0.00521 -0.00833 L 0 -0.01250 L 0.00521 -0.01528 L 0.00521 -0.01528 L 0.01146 -0.01528 Z " pathEditMode="relative" ptsTypes="">
                                      <p:cBhvr>
                                        <p:cTn id="18" dur="3000" repeatCount="indefinite" ac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500 0 L -0.12396 -0.00139 L -0.12396 -0.00278 L -0.12292 -0.00556 L -0.12188 -0.00833 L -0.11875 -0.01528 L -0.11458 -0.02361 L -0.11042 -0.03056 L -0.10729 -0.03472 L -0.10417 -0.03750 L -0.10000 -0.04028 L -0.09688 -0.04167 L -0.09271 -0.04306 L -0.08750 -0.04306 L -0.08125 -0.04167 L -0.07500 -0.04028 L -0.06875 -0.03750 L -0.06250 -0.03611 L -0.05208 -0.03194 L -0.04271 -0.02778 L -0.03750 -0.02639 L -0.03333 -0.02639 L -0.02813 -0.02500 L -0.02292 -0.02639 L -0.01771 -0.02778 L -0.01250 -0.03056 L -0.00625 -0.03333 L 0 -0.03889 L 0.00417 -0.04167 L 0.00833 -0.04583 L 0.01771 -0.05556 L 0.02604 -0.06528 L 0.03438 -0.07500 L 0.04375 -0.08472 L 0.04792 -0.08889 L 0.05208 -0.09167 L 0.05625 -0.09444 L 0.05937 -0.09722 L 0.06354 -0.09861 L 0.06771 -0.09861 L 0.07500 -0.09722 L 0.08229 -0.09583 L 0.08854 -0.09306 L 0.09375 -0.09028 L 0.09792 -0.08611 L 0.10312 -0.08056 L 0.10625 -0.07500 L 0.10938 -0.06944 L 0.11146 -0.06250 L 0.11458 -0.05556 L 0.11563 -0.04861 L 0.11667 -0.04167 L 0.11875 -0.02639 L 0.11875 -0.01111 L 0.11875 0 L 0.11667 0.01111 L 0.11354 0.02083 L 0.11042 0.03194 L 0.10521 0.04028 L 0.09896 0.05000 L 0.09167 0.05833 L 0.08333 0.06667 L 0.07500 0.07361 L 0.06563 0.08056 L 0.05521 0.08611 L 0.04479 0.09167 L 0.03333 0.09583 L 0.02083 0.09861 L 0.00937 0.10139 L -0.00417 0.10278 L -0.01667 0.10278 L -0.02917 0.10139 L -0.04063 0.09861 L -0.05208 0.09444 L -0.06354 0.09028 L -0.07396 0.08333 L -0.08333 0.07778 L -0.09167 0.06944 L -0.10000 0.06111 L -0.10729 0.05278 L -0.11250 0.04444 L -0.11771 0.03611 L -0.12188 0.02639 L -0.12396 0.01806 L -0.12500 0.00833 L -0.12500 0.00833 L -0.12500 0 Z " pathEditMode="relative" ptsTypes="">
                                      <p:cBhvr>
                                        <p:cTn id="20" dur="2000" repeatCount="indefinite" ac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0625 -0.00139 L -0.01250 -0.00278 L -0.01771 -0.00694 L -0.02187 -0.01250 L -0.02604 -0.01806 L -0.02813 -0.02500 L -0.03021 -0.03333 L -0.03125 -0.04167 L -0.03021 -0.05000 L -0.02813 -0.05833 L -0.02604 -0.06528 L -0.02187 -0.07222 L -0.01771 -0.07639 L -0.01250 -0.08056 L -0.00625 -0.08333 L 0 -0.08472 L 0.00625 -0.08472 L 0.01250 -0.08750 L 0.01771 -0.09167 L 0.02187 -0.09583 L 0.02604 -0.10278 L 0.02917 -0.10972 L 0.03021 -0.11667 L 0.03125 -0.12500 L 0.03021 -0.13333 L 0.02917 -0.14167 L 0.02604 -0.14861 L 0.02187 -0.15417 L 0.01771 -0.15972 L 0.01250 -0.16389 L 0.00625 -0.16528 L 0 -0.16667 L -0.00625 -0.16806 L -0.01250 -0.16944 L -0.01771 -0.17361 L -0.02187 -0.17917 L -0.02604 -0.18472 L -0.02813 -0.19167 L -0.03021 -0.20000 L -0.03125 -0.20833 L -0.03021 -0.21667 L -0.02813 -0.22361 L -0.02604 -0.23056 L -0.02187 -0.23750 L -0.01771 -0.24167 L -0.01250 -0.24583 L -0.00625 -0.24861 L 0 -0.25000 L 0.00625 -0.25000 L 0.01250 -0.25278 L 0.01771 -0.25694 L 0.02187 -0.26111 L 0.02604 -0.26806 L 0.02917 -0.27500 L 0.03021 -0.28333 L 0.03125 -0.29167 L 0.03021 -0.30000 L 0.02917 -0.30833 L 0.02604 -0.31528 L 0.02187 -0.32083 L 0.01771 -0.32639 L 0.01250 -0.33056 L 0.00625 -0.33194 L 0 -0.33333 L -0.00625 -0.33194 L -0.01250 -0.33056 L -0.01771 -0.32639 L -0.02187 -0.32083 L -0.02604 -0.31528 L -0.02813 -0.30833 L -0.03021 -0.30000 L -0.03125 -0.29167 L -0.03021 -0.28333 L -0.02813 -0.27500 L -0.02604 -0.26806 L -0.02187 -0.26111 L -0.01771 -0.25694 L -0.01250 -0.25278 L -0.00625 -0.25000 L 0 -0.25000 L 0.00625 -0.24861 L 0.01250 -0.24583 L 0.01771 -0.24167 L 0.02187 -0.23750 L 0.02604 -0.23056 L 0.02917 -0.22361 L 0.03021 -0.21667 L 0.03125 -0.20833 L 0.03021 -0.20000 L 0.02917 -0.19167 L 0.02604 -0.18472 L 0.02187 -0.17917 L 0.01771 -0.17361 L 0.01250 -0.16944 L 0.00625 -0.16806 L 0 -0.16667 L -0.00625 -0.16528 L -0.01250 -0.16389 L -0.01771 -0.15972 L -0.02187 -0.15417 L -0.02604 -0.14861 L -0.02813 -0.14167 L -0.03021 -0.13333 L -0.03125 -0.12500 L -0.03021 -0.11667 L -0.02813 -0.10972 L -0.02604 -0.10278 L -0.02187 -0.09583 L -0.01771 -0.09167 L -0.01250 -0.08750 L -0.00625 -0.08472 L 0 -0.08472 L 0.00625 -0.08333 L 0.01250 -0.08056 L 0.01771 -0.07639 L 0.02187 -0.07222 L 0.02604 -0.06528 L 0.02917 -0.05833 L 0.03021 -0.05000 L 0.03125 -0.04167 L 0.03021 -0.03333 L 0.02917 -0.02500 L 0.02604 -0.01806 L 0.02187 -0.01250 L 0.01771 -0.00694 L 0.01250 -0.00278 L 0.00625 -0.00139 L 0.00625 -0.00139 L 0 0 Z " pathEditMode="relative" ptsTypes="">
                                      <p:cBhvr>
                                        <p:cTn id="22" dur="3000" repeatCount="indefinite" ac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3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0.01667 L 0 -0.02222 L 0.00104 -0.02917 L 0.00208 -0.03472 L 0.00417 -0.04028 L 0.00625 -0.04583 L 0.00833 -0.05000 L 0.01458 -0.05972 L 0.02187 -0.06667 L 0.02917 -0.07222 L 0.03438 -0.07500 L 0.03854 -0.07639 L 0.04375 -0.07639 L 0.04896 -0.07778 L 0.16042 -0.07778 L 0.16562 -0.07639 L 0.16979 -0.07639 L 0.17500 -0.07500 L 0.17917 -0.07222 L 0.18750 -0.06667 L 0.19479 -0.05972 L 0.20104 -0.05000 L 0.20313 -0.04583 L 0.20521 -0.04028 L 0.20625 -0.03472 L 0.20833 -0.02917 L 0.20833 -0.02222 L 0.20938 -0.01667 L 0.20938 0.12222 L 0.20833 0.12778 L 0.20833 0.13333 L 0.20625 0.14028 L 0.20521 0.14583 L 0.20313 0.15139 L 0.20104 0.15556 L 0.19479 0.16528 L 0.18750 0.17361 L 0.18333 0.17639 L 0.17917 0.17917 L 0.17500 0.18056 L 0.16979 0.18194 L 0.16562 0.18333 L 0.16042 0.18333 L 0.04896 0.18333 L 0.04375 0.18333 L 0.03854 0.18194 L 0.03438 0.18056 L 0.02917 0.17917 L 0.02500 0.17639 L 0.02187 0.17361 L 0.01458 0.16528 L 0.00833 0.15556 L 0.00625 0.15139 L 0.00417 0.14583 L 0.00208 0.14028 L 0.00104 0.13333 L 0 0.12778 L 0 0.12222 L 0 0.12222 L 0 0.12222 L 0 -0.01667 Z " pathEditMode="relative" ptsTypes="">
                                      <p:cBhvr>
                                        <p:cTn id="24" dur="3000" repeatCount="indefinite" ac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271 -0.17361 L 0.16771 -0.05139 L 0.11979 0.14444 L -0.03438 0.14444 L -0.08229 -0.05139 L -0.08229 -0.05139 L -0.08229 -0.05139 L 0.04271 -0.17361 Z " pathEditMode="relative" ptsTypes="">
                                      <p:cBhvr>
                                        <p:cTn id="26" dur="2000" repeatCount="indefinite" ac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 animBg="1"/>
      <p:bldP spid="32771" grpId="0" animBg="1"/>
      <p:bldP spid="32772" grpId="0" animBg="1"/>
      <p:bldP spid="32773" grpId="0" animBg="1"/>
      <p:bldP spid="32774" grpId="0" animBg="1"/>
      <p:bldP spid="32775" grpId="0" animBg="1"/>
      <p:bldP spid="32776" grpId="0" animBg="1"/>
      <p:bldP spid="32777" grpId="0" animBg="1"/>
      <p:bldP spid="32778" grpId="0" animBg="1"/>
      <p:bldP spid="32779" grpId="0" animBg="1"/>
      <p:bldP spid="3278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Box 33793"/>
          <p:cNvSpPr txBox="1"/>
          <p:nvPr/>
        </p:nvSpPr>
        <p:spPr>
          <a:xfrm>
            <a:off x="686882" y="2132984"/>
            <a:ext cx="933897" cy="938643"/>
          </a:xfrm>
          <a:prstGeom prst="rect">
            <a:avLst/>
          </a:prstGeom>
          <a:noFill/>
          <a:ln w="9491" cap="flat" cmpd="sng" algn="ctr">
            <a:solidFill>
              <a:schemeClr val="accent1"/>
            </a:solidFill>
            <a:prstDash val="solid"/>
            <a:round/>
          </a:ln>
        </p:spPr>
        <p:txBody>
          <a:bodyPr vert="horz" wrap="square" lIns="91440" tIns="45720" rIns="91440" bIns="45720" anchor="ctr">
            <a:noAutofit/>
          </a:bodyPr>
          <a:lstStyle/>
          <a:p>
            <a:pPr marL="0" lvl="0" indent="0" algn="ctr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lang="ko-KR" altLang="en-US"/>
            </a:pPr>
            <a:r>
              <a:rPr lang="ko-KR" altLang="en-US" sz="4400" b="0" i="0">
                <a:solidFill>
                  <a:schemeClr val="tx1"/>
                </a:solidFill>
                <a:latin typeface="맑은 고딕"/>
                <a:ea typeface="맑은 고딕"/>
              </a:rPr>
              <a:t>기</a:t>
            </a:r>
          </a:p>
        </p:txBody>
      </p:sp>
      <p:sp>
        <p:nvSpPr>
          <p:cNvPr id="33795" name="TextBox 33794"/>
          <p:cNvSpPr txBox="1"/>
          <p:nvPr/>
        </p:nvSpPr>
        <p:spPr>
          <a:xfrm>
            <a:off x="1981308" y="551120"/>
            <a:ext cx="933842" cy="938643"/>
          </a:xfrm>
          <a:prstGeom prst="rect">
            <a:avLst/>
          </a:prstGeom>
          <a:noFill/>
          <a:ln w="9491" cap="flat" cmpd="sng" algn="ctr">
            <a:solidFill>
              <a:schemeClr val="accent1"/>
            </a:solidFill>
            <a:prstDash val="solid"/>
            <a:round/>
          </a:ln>
        </p:spPr>
        <p:txBody>
          <a:bodyPr vert="horz" wrap="square" lIns="91440" tIns="45720" rIns="91440" bIns="45720" anchor="ctr">
            <a:noAutofit/>
          </a:bodyPr>
          <a:lstStyle/>
          <a:p>
            <a:pPr marL="0" lvl="0" indent="0" algn="ctr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lang="ko-KR" altLang="en-US"/>
            </a:pPr>
            <a:r>
              <a:rPr lang="ko-KR" altLang="en-US" sz="4400" b="0" i="0">
                <a:solidFill>
                  <a:schemeClr val="tx1"/>
                </a:solidFill>
                <a:latin typeface="맑은 고딕"/>
                <a:ea typeface="맑은 고딕"/>
              </a:rPr>
              <a:t>만</a:t>
            </a:r>
          </a:p>
        </p:txBody>
      </p:sp>
      <p:sp>
        <p:nvSpPr>
          <p:cNvPr id="33796" name="TextBox 33795"/>
          <p:cNvSpPr txBox="1"/>
          <p:nvPr/>
        </p:nvSpPr>
        <p:spPr>
          <a:xfrm>
            <a:off x="4142852" y="5161704"/>
            <a:ext cx="933897" cy="938643"/>
          </a:xfrm>
          <a:prstGeom prst="rect">
            <a:avLst/>
          </a:prstGeom>
          <a:noFill/>
          <a:ln w="9491" cap="flat" cmpd="sng" algn="ctr">
            <a:solidFill>
              <a:schemeClr val="accent1"/>
            </a:solidFill>
            <a:prstDash val="solid"/>
            <a:round/>
          </a:ln>
        </p:spPr>
        <p:txBody>
          <a:bodyPr vert="horz" wrap="square" lIns="91440" tIns="45720" rIns="91440" bIns="45720" anchor="ctr">
            <a:noAutofit/>
          </a:bodyPr>
          <a:lstStyle/>
          <a:p>
            <a:pPr marL="0" lvl="0" indent="0" algn="ctr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lang="ko-KR" altLang="en-US"/>
            </a:pPr>
            <a:r>
              <a:rPr lang="ko-KR" altLang="en-US" sz="4400" b="0" i="0">
                <a:solidFill>
                  <a:schemeClr val="tx1"/>
                </a:solidFill>
                <a:latin typeface="맑은 고딕"/>
                <a:ea typeface="맑은 고딕"/>
              </a:rPr>
              <a:t>적</a:t>
            </a:r>
          </a:p>
        </p:txBody>
      </p:sp>
      <p:sp>
        <p:nvSpPr>
          <p:cNvPr id="33797" name="TextBox 33796"/>
          <p:cNvSpPr txBox="1"/>
          <p:nvPr/>
        </p:nvSpPr>
        <p:spPr>
          <a:xfrm>
            <a:off x="4574848" y="1918578"/>
            <a:ext cx="933897" cy="940207"/>
          </a:xfrm>
          <a:prstGeom prst="rect">
            <a:avLst/>
          </a:prstGeom>
          <a:noFill/>
          <a:ln w="9491" cap="flat" cmpd="sng" algn="ctr">
            <a:solidFill>
              <a:schemeClr val="accent1"/>
            </a:solidFill>
            <a:prstDash val="solid"/>
            <a:round/>
          </a:ln>
        </p:spPr>
        <p:txBody>
          <a:bodyPr vert="horz" wrap="square" lIns="91440" tIns="45720" rIns="91440" bIns="45720" anchor="ctr">
            <a:noAutofit/>
          </a:bodyPr>
          <a:lstStyle/>
          <a:p>
            <a:pPr marL="0" lvl="0" indent="0" algn="ctr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lang="ko-KR" altLang="en-US"/>
            </a:pPr>
            <a:r>
              <a:rPr lang="ko-KR" altLang="en-US" sz="4400" b="0" i="0">
                <a:solidFill>
                  <a:schemeClr val="tx1"/>
                </a:solidFill>
                <a:latin typeface="맑은 고딕"/>
                <a:ea typeface="맑은 고딕"/>
              </a:rPr>
              <a:t>다</a:t>
            </a:r>
          </a:p>
        </p:txBody>
      </p:sp>
      <p:sp>
        <p:nvSpPr>
          <p:cNvPr id="33798" name="TextBox 33797"/>
          <p:cNvSpPr txBox="1"/>
          <p:nvPr/>
        </p:nvSpPr>
        <p:spPr>
          <a:xfrm>
            <a:off x="7096975" y="5088672"/>
            <a:ext cx="933842" cy="938643"/>
          </a:xfrm>
          <a:prstGeom prst="rect">
            <a:avLst/>
          </a:prstGeom>
          <a:noFill/>
          <a:ln w="9491" cap="flat" cmpd="sng" algn="ctr">
            <a:solidFill>
              <a:schemeClr val="accent1"/>
            </a:solidFill>
            <a:prstDash val="solid"/>
            <a:round/>
          </a:ln>
        </p:spPr>
        <p:txBody>
          <a:bodyPr vert="horz" wrap="square" lIns="91440" tIns="45720" rIns="91440" bIns="45720" anchor="ctr">
            <a:noAutofit/>
          </a:bodyPr>
          <a:lstStyle/>
          <a:p>
            <a:pPr marL="0" lvl="0" indent="0" algn="ctr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lang="ko-KR" altLang="en-US"/>
            </a:pPr>
            <a:r>
              <a:rPr lang="ko-KR" altLang="en-US" sz="4400" b="0" i="0">
                <a:solidFill>
                  <a:schemeClr val="tx1"/>
                </a:solidFill>
                <a:latin typeface="맑은 고딕"/>
                <a:ea typeface="맑은 고딕"/>
              </a:rPr>
              <a:t>탕</a:t>
            </a:r>
          </a:p>
        </p:txBody>
      </p:sp>
      <p:sp>
        <p:nvSpPr>
          <p:cNvPr id="33799" name="TextBox 33798"/>
          <p:cNvSpPr txBox="1"/>
          <p:nvPr/>
        </p:nvSpPr>
        <p:spPr>
          <a:xfrm>
            <a:off x="972758" y="4945734"/>
            <a:ext cx="933897" cy="938643"/>
          </a:xfrm>
          <a:prstGeom prst="rect">
            <a:avLst/>
          </a:prstGeom>
          <a:noFill/>
          <a:ln w="9491" cap="flat" cmpd="sng" algn="ctr">
            <a:solidFill>
              <a:schemeClr val="accent1"/>
            </a:solidFill>
            <a:prstDash val="solid"/>
            <a:round/>
          </a:ln>
        </p:spPr>
        <p:txBody>
          <a:bodyPr vert="horz" wrap="square" lIns="91440" tIns="45720" rIns="91440" bIns="45720" anchor="ctr">
            <a:noAutofit/>
          </a:bodyPr>
          <a:lstStyle/>
          <a:p>
            <a:pPr marL="0" lvl="0" indent="0" algn="ctr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lang="ko-KR" altLang="en-US"/>
            </a:pPr>
            <a:r>
              <a:rPr lang="ko-KR" altLang="en-US" sz="4400" b="0" i="0">
                <a:solidFill>
                  <a:schemeClr val="tx1"/>
                </a:solidFill>
                <a:latin typeface="맑은 고딕"/>
                <a:ea typeface="맑은 고딕"/>
              </a:rPr>
              <a:t>방</a:t>
            </a:r>
          </a:p>
        </p:txBody>
      </p:sp>
      <p:sp>
        <p:nvSpPr>
          <p:cNvPr id="33800" name="TextBox 33799"/>
          <p:cNvSpPr txBox="1"/>
          <p:nvPr/>
        </p:nvSpPr>
        <p:spPr>
          <a:xfrm>
            <a:off x="3853793" y="3216130"/>
            <a:ext cx="935461" cy="938643"/>
          </a:xfrm>
          <a:prstGeom prst="rect">
            <a:avLst/>
          </a:prstGeom>
          <a:noFill/>
          <a:ln w="9491" cap="flat" cmpd="sng" algn="ctr">
            <a:solidFill>
              <a:schemeClr val="accent1"/>
            </a:solidFill>
            <a:prstDash val="solid"/>
            <a:round/>
          </a:ln>
        </p:spPr>
        <p:txBody>
          <a:bodyPr vert="horz" wrap="square" lIns="91440" tIns="45720" rIns="91440" bIns="45720" anchor="ctr">
            <a:noAutofit/>
          </a:bodyPr>
          <a:lstStyle/>
          <a:p>
            <a:pPr marL="0" lvl="0" indent="0" algn="ctr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lang="ko-KR" altLang="en-US"/>
            </a:pPr>
            <a:r>
              <a:rPr lang="ko-KR" altLang="en-US" sz="4400" b="0" i="0">
                <a:solidFill>
                  <a:schemeClr val="tx1"/>
                </a:solidFill>
                <a:latin typeface="맑은 고딕"/>
                <a:ea typeface="맑은 고딕"/>
              </a:rPr>
              <a:t>솜</a:t>
            </a:r>
          </a:p>
        </p:txBody>
      </p:sp>
      <p:sp>
        <p:nvSpPr>
          <p:cNvPr id="33801" name="TextBox 33800"/>
          <p:cNvSpPr txBox="1"/>
          <p:nvPr/>
        </p:nvSpPr>
        <p:spPr>
          <a:xfrm>
            <a:off x="2341835" y="3432156"/>
            <a:ext cx="933842" cy="938643"/>
          </a:xfrm>
          <a:prstGeom prst="rect">
            <a:avLst/>
          </a:prstGeom>
          <a:noFill/>
          <a:ln w="9491" cap="flat" cmpd="sng" algn="ctr">
            <a:solidFill>
              <a:schemeClr val="accent1"/>
            </a:solidFill>
            <a:prstDash val="solid"/>
            <a:round/>
          </a:ln>
        </p:spPr>
        <p:txBody>
          <a:bodyPr vert="horz" wrap="square" lIns="91440" tIns="45720" rIns="91440" bIns="45720" anchor="ctr">
            <a:noAutofit/>
          </a:bodyPr>
          <a:lstStyle/>
          <a:p>
            <a:pPr marL="0" lvl="0" indent="0" algn="ctr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lang="ko-KR" altLang="en-US"/>
            </a:pPr>
            <a:r>
              <a:rPr lang="ko-KR" altLang="en-US" sz="4400" b="0" i="0">
                <a:solidFill>
                  <a:schemeClr val="tx1"/>
                </a:solidFill>
                <a:latin typeface="맑은 고딕"/>
                <a:ea typeface="맑은 고딕"/>
              </a:rPr>
              <a:t>사</a:t>
            </a:r>
          </a:p>
        </p:txBody>
      </p:sp>
      <p:sp>
        <p:nvSpPr>
          <p:cNvPr id="33802" name="TextBox 33801"/>
          <p:cNvSpPr txBox="1"/>
          <p:nvPr/>
        </p:nvSpPr>
        <p:spPr>
          <a:xfrm>
            <a:off x="6375921" y="3144661"/>
            <a:ext cx="933842" cy="938643"/>
          </a:xfrm>
          <a:prstGeom prst="rect">
            <a:avLst/>
          </a:prstGeom>
          <a:noFill/>
          <a:ln w="9491" cap="flat" cmpd="sng" algn="ctr">
            <a:solidFill>
              <a:schemeClr val="accent1"/>
            </a:solidFill>
            <a:prstDash val="solid"/>
            <a:round/>
          </a:ln>
        </p:spPr>
        <p:txBody>
          <a:bodyPr vert="horz" wrap="square" lIns="91440" tIns="45720" rIns="91440" bIns="45720" anchor="ctr">
            <a:noAutofit/>
          </a:bodyPr>
          <a:lstStyle/>
          <a:p>
            <a:pPr marL="0" lvl="0" indent="0" algn="ctr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lang="ko-KR" altLang="en-US"/>
            </a:pPr>
            <a:r>
              <a:rPr lang="ko-KR" altLang="en-US" sz="4400" b="0" i="0">
                <a:solidFill>
                  <a:schemeClr val="tx1"/>
                </a:solidFill>
                <a:latin typeface="맑은 고딕"/>
                <a:ea typeface="맑은 고딕"/>
              </a:rPr>
              <a:t>먹</a:t>
            </a:r>
          </a:p>
        </p:txBody>
      </p:sp>
      <p:sp>
        <p:nvSpPr>
          <p:cNvPr id="33803" name="TextBox 33802"/>
          <p:cNvSpPr txBox="1"/>
          <p:nvPr/>
        </p:nvSpPr>
        <p:spPr>
          <a:xfrm>
            <a:off x="5006844" y="262062"/>
            <a:ext cx="933897" cy="938643"/>
          </a:xfrm>
          <a:prstGeom prst="rect">
            <a:avLst/>
          </a:prstGeom>
          <a:noFill/>
          <a:ln w="9491" cap="flat" cmpd="sng" algn="ctr">
            <a:solidFill>
              <a:schemeClr val="accent1"/>
            </a:solidFill>
            <a:prstDash val="solid"/>
            <a:round/>
          </a:ln>
        </p:spPr>
        <p:txBody>
          <a:bodyPr vert="horz" wrap="square" lIns="91440" tIns="45720" rIns="91440" bIns="45720" anchor="ctr">
            <a:noAutofit/>
          </a:bodyPr>
          <a:lstStyle/>
          <a:p>
            <a:pPr marL="0" lvl="0" indent="0" algn="ctr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lang="ko-KR" altLang="en-US"/>
            </a:pPr>
            <a:r>
              <a:rPr lang="ko-KR" altLang="en-US" sz="4400" b="0" i="0">
                <a:solidFill>
                  <a:schemeClr val="tx1"/>
                </a:solidFill>
                <a:latin typeface="맑은 고딕"/>
                <a:ea typeface="맑은 고딕"/>
              </a:rPr>
              <a:t>량</a:t>
            </a:r>
          </a:p>
        </p:txBody>
      </p:sp>
      <p:sp>
        <p:nvSpPr>
          <p:cNvPr id="33804" name="TextBox 33803"/>
          <p:cNvSpPr txBox="1"/>
          <p:nvPr/>
        </p:nvSpPr>
        <p:spPr>
          <a:xfrm>
            <a:off x="7528972" y="622589"/>
            <a:ext cx="933842" cy="938643"/>
          </a:xfrm>
          <a:prstGeom prst="rect">
            <a:avLst/>
          </a:prstGeom>
          <a:noFill/>
          <a:ln w="9491" cap="flat" cmpd="sng" algn="ctr">
            <a:solidFill>
              <a:schemeClr val="accent1"/>
            </a:solidFill>
            <a:prstDash val="solid"/>
            <a:round/>
          </a:ln>
        </p:spPr>
        <p:txBody>
          <a:bodyPr vert="horz" wrap="square" lIns="91440" tIns="45720" rIns="91440" bIns="45720" anchor="ctr">
            <a:noAutofit/>
          </a:bodyPr>
          <a:lstStyle/>
          <a:p>
            <a:pPr marL="0" lvl="0" indent="0" algn="ctr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lang="ko-KR" altLang="en-US"/>
            </a:pPr>
            <a:r>
              <a:rPr lang="ko-KR" altLang="en-US" sz="4400" b="0" i="0">
                <a:solidFill>
                  <a:schemeClr val="tx1"/>
                </a:solidFill>
                <a:latin typeface="맑은 고딕"/>
                <a:ea typeface="맑은 고딕"/>
              </a:rPr>
              <a:t>정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anim to="1.5" calcmode="lin" valueType="num">
                                      <p:cBhvr override="childStyle">
                                        <p:cTn id="6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7" presetID="4" presetClass="emph" presetSubtype="2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anim to="1.5" calcmode="lin" valueType="num">
                                      <p:cBhvr override="childStyle">
                                        <p:cTn id="8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2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9" presetID="4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10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3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3" presetID="3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5" presetID="3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7" presetID="1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animClr clrSpc="rgb" dir="cw">
                                      <p:cBhvr>
                                        <p:cTn id="18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C99"/>
                                      </p:to>
                                    </p:animClr>
                                    <p:set>
                                      <p:cBhvr>
                                        <p:cTn id="19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animClr clrSpc="rgb" dir="cw">
                                      <p:cBhvr>
                                        <p:cTn id="22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C99"/>
                                      </p:to>
                                    </p:animClr>
                                    <p:set>
                                      <p:cBhvr>
                                        <p:cTn id="23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28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3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9" presetID="4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30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1" presetID="4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32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4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3" presetID="4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34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5" presetID="3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6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7" presetID="3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9" presetID="3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0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1" presetID="3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2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3" presetID="1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animClr clrSpc="rgb" dir="cw">
                                      <p:cBhvr>
                                        <p:cTn id="44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4FA14"/>
                                      </p:to>
                                    </p:animClr>
                                    <p:set>
                                      <p:cBhvr>
                                        <p:cTn id="45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6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animClr clrSpc="rgb" dir="cw">
                                      <p:cBhvr>
                                        <p:cTn id="48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4FA14"/>
                                      </p:to>
                                    </p:animClr>
                                    <p:set>
                                      <p:cBhvr>
                                        <p:cTn id="49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animClr clrSpc="rgb" dir="cw">
                                      <p:cBhvr>
                                        <p:cTn id="52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4FA14"/>
                                      </p:to>
                                    </p:animClr>
                                    <p:set>
                                      <p:cBhvr>
                                        <p:cTn id="53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4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animClr clrSpc="rgb" dir="cw">
                                      <p:cBhvr>
                                        <p:cTn id="56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4FA14"/>
                                      </p:to>
                                    </p:animClr>
                                    <p:set>
                                      <p:cBhvr>
                                        <p:cTn id="57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8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 animBg="1"/>
      <p:bldP spid="33794" grpId="1" animBg="1"/>
      <p:bldP spid="33795" grpId="0" animBg="1"/>
      <p:bldP spid="33795" grpId="1" animBg="1"/>
      <p:bldP spid="33796" grpId="0" animBg="1"/>
      <p:bldP spid="33796" grpId="1" animBg="1"/>
      <p:bldP spid="33797" grpId="0" animBg="1"/>
      <p:bldP spid="33797" grpId="1" animBg="1"/>
      <p:bldP spid="33802" grpId="0" animBg="1"/>
      <p:bldP spid="33802" grpId="1" animBg="1"/>
      <p:bldP spid="33803" grpId="0" animBg="1"/>
      <p:bldP spid="33803" grpId="1" animBg="1"/>
      <p:bldP spid="33804" grpId="0" animBg="1"/>
      <p:bldP spid="33804" grpId="1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3" name="TextBox 6"/>
          <p:cNvSpPr txBox="1"/>
          <p:nvPr/>
        </p:nvSpPr>
        <p:spPr>
          <a:xfrm>
            <a:off x="0" y="0"/>
            <a:ext cx="9372364" cy="17318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defRPr lang="ko-KR"/>
            </a:pPr>
            <a:r>
              <a:rPr lang="ko-KR" sz="4600" b="1" i="0">
                <a:solidFill>
                  <a:srgbClr val="008000"/>
                </a:solidFill>
              </a:rPr>
              <a:t>[바른 밥상, 밝은 100세]</a:t>
            </a:r>
          </a:p>
          <a:p>
            <a:pPr algn="l">
              <a:defRPr lang="ko-KR"/>
            </a:pPr>
            <a:r>
              <a:rPr lang="ko-KR" altLang="en-US" sz="5400" b="1" i="0">
                <a:solidFill>
                  <a:srgbClr val="000000">
                    <a:alpha val="100000"/>
                  </a:srgbClr>
                </a:solidFill>
              </a:rPr>
              <a:t>              </a:t>
            </a:r>
            <a:r>
              <a:rPr lang="ko-KR" sz="6200" b="1" i="0">
                <a:solidFill>
                  <a:srgbClr val="000000">
                    <a:alpha val="100000"/>
                  </a:srgbClr>
                </a:solidFill>
              </a:rPr>
              <a:t> </a:t>
            </a:r>
            <a:r>
              <a:rPr lang="ko-KR" sz="6200" b="1" i="0">
                <a:solidFill>
                  <a:srgbClr val="FF6600"/>
                </a:solidFill>
              </a:rPr>
              <a:t>5대 </a:t>
            </a:r>
            <a:r>
              <a:rPr lang="ko-KR" sz="6200" b="1" i="0">
                <a:solidFill>
                  <a:srgbClr val="2525F5"/>
                </a:solidFill>
              </a:rPr>
              <a:t>실천지침</a:t>
            </a:r>
            <a:r>
              <a:rPr lang="ko-KR" altLang="en-US" sz="6200" b="1">
                <a:solidFill>
                  <a:srgbClr val="2525F5"/>
                </a:solidFill>
                <a:latin typeface="맑은 고딕"/>
                <a:ea typeface="맑은 고딕"/>
              </a:rPr>
              <a:t> </a:t>
            </a:r>
          </a:p>
        </p:txBody>
      </p:sp>
      <p:pic>
        <p:nvPicPr>
          <p:cNvPr id="32774" name="그림 32773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125830" y="1865031"/>
            <a:ext cx="9000492" cy="4572508"/>
          </a:xfrm>
          <a:prstGeom prst="rect">
            <a:avLst/>
          </a:prstGeom>
        </p:spPr>
      </p:pic>
      <p:sp>
        <p:nvSpPr>
          <p:cNvPr id="4" name="직사각형 3"/>
          <p:cNvSpPr/>
          <p:nvPr/>
        </p:nvSpPr>
        <p:spPr>
          <a:xfrm>
            <a:off x="578" y="6581001"/>
            <a:ext cx="3034420" cy="276999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200" dirty="0" smtClean="0"/>
              <a:t>출처 </a:t>
            </a:r>
            <a:r>
              <a:rPr lang="en-US" altLang="ko-KR" sz="1200" dirty="0" smtClean="0"/>
              <a:t>: </a:t>
            </a:r>
            <a:r>
              <a:rPr lang="ko-KR" altLang="en-US" sz="1200" dirty="0" smtClean="0"/>
              <a:t>http</a:t>
            </a:r>
            <a:r>
              <a:rPr lang="ko-KR" altLang="en-US" sz="1200" dirty="0"/>
              <a:t>://blog.naver.com/e-goodfood</a:t>
            </a:r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-20479" y="2348880"/>
            <a:ext cx="9134232" cy="892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 lang="ko-KR"/>
            </a:pPr>
            <a:r>
              <a:rPr lang="ko-KR" altLang="en-US" sz="5200" b="1" dirty="0" smtClean="0"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 scaled="0"/>
                </a:gradFill>
                <a:latin typeface="HY견고딕"/>
                <a:ea typeface="HY견고딕"/>
              </a:rPr>
              <a:t>세상에서 가장 슬픈 괴물</a:t>
            </a:r>
            <a:endParaRPr lang="ko-KR" altLang="en-US" sz="6600" b="1" dirty="0">
              <a:solidFill>
                <a:srgbClr val="F525F5"/>
              </a:solidFill>
              <a:latin typeface="HY견고딕"/>
              <a:ea typeface="HY견고딕"/>
            </a:endParaRPr>
          </a:p>
        </p:txBody>
      </p:sp>
      <p:pic>
        <p:nvPicPr>
          <p:cNvPr id="14339" name="Picture 2" descr="D:\내문서(연구작업)\아이클릭아트디자인\영경그림\parkssam\깔끔이\깔끔이4.gif"/>
          <p:cNvPicPr>
            <a:picLocks noChangeAspect="1" noChangeArrowheads="1"/>
          </p:cNvPicPr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7596336" y="332656"/>
            <a:ext cx="1030288" cy="1778000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6" name="직사각형 5"/>
          <p:cNvSpPr/>
          <p:nvPr/>
        </p:nvSpPr>
        <p:spPr>
          <a:xfrm>
            <a:off x="683568" y="1231002"/>
            <a:ext cx="230425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 lang="ko-KR"/>
            </a:pPr>
            <a:r>
              <a:rPr lang="ko-KR" altLang="en-US" sz="4000" b="1" dirty="0" smtClean="0"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 scaled="0"/>
                </a:gradFill>
                <a:effectLst>
                  <a:outerShdw blurRad="38100" dist="38100" dir="2700000" algn="tl" rotWithShape="0">
                    <a:srgbClr val="000000">
                      <a:alpha val="40000"/>
                    </a:srgbClr>
                  </a:outerShdw>
                </a:effectLst>
                <a:latin typeface="HY견고딕"/>
                <a:ea typeface="HY견고딕"/>
              </a:rPr>
              <a:t>동기유발</a:t>
            </a:r>
            <a:endParaRPr lang="en-US" altLang="ko-KR" sz="4000" b="1" dirty="0"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 scaled="0"/>
              </a:gradFill>
              <a:effectLst>
                <a:outerShdw blurRad="38100" dist="38100" dir="2700000" algn="tl" rotWithShape="0">
                  <a:srgbClr val="000000">
                    <a:alpha val="40000"/>
                  </a:srgbClr>
                </a:outerShdw>
              </a:effectLst>
              <a:latin typeface="HY견고딕"/>
              <a:ea typeface="HY견고딕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0" y="0"/>
            <a:ext cx="7092280" cy="18864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/>
            </a:pPr>
            <a:endParaRPr lang="ko-KR" altLang="en-US"/>
          </a:p>
        </p:txBody>
      </p:sp>
      <p:sp>
        <p:nvSpPr>
          <p:cNvPr id="8" name="직사각형 7"/>
          <p:cNvSpPr/>
          <p:nvPr/>
        </p:nvSpPr>
        <p:spPr>
          <a:xfrm>
            <a:off x="6732240" y="0"/>
            <a:ext cx="2411760" cy="18864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/>
            </a:pPr>
            <a:endParaRPr lang="ko-KR" altLang="en-US"/>
          </a:p>
        </p:txBody>
      </p:sp>
      <p:sp>
        <p:nvSpPr>
          <p:cNvPr id="2" name="TextBox 1"/>
          <p:cNvSpPr txBox="1"/>
          <p:nvPr/>
        </p:nvSpPr>
        <p:spPr>
          <a:xfrm>
            <a:off x="154149" y="6201308"/>
            <a:ext cx="87849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 smtClean="0"/>
              <a:t>출처 </a:t>
            </a:r>
            <a:r>
              <a:rPr lang="en-US" altLang="ko-KR" sz="1200" dirty="0" smtClean="0"/>
              <a:t>: </a:t>
            </a:r>
            <a:r>
              <a:rPr lang="ko-KR" altLang="en-US" sz="1200" dirty="0" smtClean="0"/>
              <a:t>세상에서 가장 슬픈 괴물</a:t>
            </a:r>
            <a:r>
              <a:rPr lang="en-US" altLang="ko-KR" sz="1200" dirty="0" smtClean="0"/>
              <a:t>(</a:t>
            </a:r>
            <a:r>
              <a:rPr lang="ko-KR" altLang="en-US" sz="1200" dirty="0" smtClean="0"/>
              <a:t>환경부</a:t>
            </a:r>
            <a:r>
              <a:rPr lang="en-US" altLang="ko-KR" sz="1200" dirty="0" smtClean="0"/>
              <a:t>), https</a:t>
            </a:r>
            <a:r>
              <a:rPr lang="en-US" altLang="ko-KR" sz="1200" dirty="0"/>
              <a:t>://www.youtube.com/watch?v=E3hhW0Lm24s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432997161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>
          <a:xfrm>
            <a:off x="0" y="0"/>
            <a:ext cx="7092280" cy="18864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/>
            </a:pPr>
            <a:endParaRPr lang="ko-KR" altLang="en-US"/>
          </a:p>
        </p:txBody>
      </p:sp>
      <p:sp>
        <p:nvSpPr>
          <p:cNvPr id="8" name="직사각형 7"/>
          <p:cNvSpPr/>
          <p:nvPr/>
        </p:nvSpPr>
        <p:spPr>
          <a:xfrm>
            <a:off x="6732240" y="0"/>
            <a:ext cx="2411760" cy="18864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/>
            </a:pPr>
            <a:endParaRPr lang="ko-KR" altLang="en-US"/>
          </a:p>
        </p:txBody>
      </p:sp>
      <p:sp>
        <p:nvSpPr>
          <p:cNvPr id="14341" name="TextBox 13"/>
          <p:cNvSpPr txBox="1"/>
          <p:nvPr/>
        </p:nvSpPr>
        <p:spPr>
          <a:xfrm>
            <a:off x="587387" y="830072"/>
            <a:ext cx="4304653" cy="90674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lvl="0">
              <a:defRPr lang="ko-KR"/>
            </a:pPr>
            <a:r>
              <a:rPr lang="ko-KR" altLang="en-US" sz="5400" b="1">
                <a:solidFill>
                  <a:srgbClr val="FF6600"/>
                </a:solidFill>
                <a:latin typeface="맑은 고딕"/>
                <a:ea typeface="맑은 고딕"/>
              </a:rPr>
              <a:t>음식물쓰레기</a:t>
            </a:r>
            <a:endParaRPr lang="en-US" altLang="ko-KR" sz="5400" b="1">
              <a:solidFill>
                <a:srgbClr val="FF6600"/>
              </a:solidFill>
              <a:latin typeface="맑은 고딕"/>
              <a:ea typeface="맑은 고딕"/>
            </a:endParaRPr>
          </a:p>
        </p:txBody>
      </p:sp>
      <p:sp>
        <p:nvSpPr>
          <p:cNvPr id="14342" name="TextBox 13"/>
          <p:cNvSpPr txBox="1"/>
          <p:nvPr/>
        </p:nvSpPr>
        <p:spPr>
          <a:xfrm>
            <a:off x="4752020" y="826855"/>
            <a:ext cx="1368745" cy="9099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 lang="ko-KR"/>
            </a:pPr>
            <a:r>
              <a:rPr lang="ko-KR" altLang="en-US" sz="5400" b="1">
                <a:solidFill>
                  <a:srgbClr val="008000"/>
                </a:solidFill>
                <a:latin typeface="맑은 고딕"/>
                <a:ea typeface="맑은 고딕"/>
              </a:rPr>
              <a:t>는?</a:t>
            </a:r>
          </a:p>
        </p:txBody>
      </p:sp>
      <p:sp>
        <p:nvSpPr>
          <p:cNvPr id="14343" name="타원 20"/>
          <p:cNvSpPr/>
          <p:nvPr/>
        </p:nvSpPr>
        <p:spPr>
          <a:xfrm>
            <a:off x="3095836" y="548680"/>
            <a:ext cx="182880" cy="18288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/>
            </a:pPr>
            <a:endParaRPr lang="ko-KR" altLang="en-US"/>
          </a:p>
        </p:txBody>
      </p:sp>
      <p:sp>
        <p:nvSpPr>
          <p:cNvPr id="14344" name="타원 20"/>
          <p:cNvSpPr/>
          <p:nvPr/>
        </p:nvSpPr>
        <p:spPr>
          <a:xfrm>
            <a:off x="3813056" y="545820"/>
            <a:ext cx="182880" cy="18288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/>
            </a:pPr>
            <a:endParaRPr lang="ko-KR" altLang="en-US"/>
          </a:p>
        </p:txBody>
      </p:sp>
      <p:sp>
        <p:nvSpPr>
          <p:cNvPr id="14345" name="타원 20"/>
          <p:cNvSpPr/>
          <p:nvPr/>
        </p:nvSpPr>
        <p:spPr>
          <a:xfrm>
            <a:off x="4480560" y="545820"/>
            <a:ext cx="182880" cy="18288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/>
            </a:pPr>
            <a:endParaRPr lang="ko-KR" altLang="en-US"/>
          </a:p>
        </p:txBody>
      </p:sp>
      <p:graphicFrame>
        <p:nvGraphicFramePr>
          <p:cNvPr id="14348" name="표 14347"/>
          <p:cNvGraphicFramePr/>
          <p:nvPr/>
        </p:nvGraphicFramePr>
        <p:xfrm>
          <a:off x="3621742" y="4116474"/>
          <a:ext cx="1837284" cy="394391"/>
        </p:xfrm>
        <a:graphic>
          <a:graphicData uri="http://schemas.openxmlformats.org/drawingml/2006/table">
            <a:tbl>
              <a:tblPr firstRow="1" bandRow="1"/>
              <a:tblGrid>
                <a:gridCol w="1837284"/>
              </a:tblGrid>
              <a:tr h="394391">
                <a:tc>
                  <a:txBody>
                    <a:bodyPr/>
                    <a:lstStyle/>
                    <a:p>
                      <a:pPr>
                        <a:defRPr lang="ko-KR"/>
                      </a:pPr>
                      <a:endParaRPr lang="ko-KR"/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</a:lnL>
                    <a:lnR w="9525" cap="flat" cmpd="sng" algn="ctr">
                      <a:noFill/>
                      <a:prstDash val="solid"/>
                      <a:round/>
                    </a:lnR>
                    <a:lnT w="9525" cap="flat" cmpd="sng" algn="ctr">
                      <a:noFill/>
                      <a:prstDash val="solid"/>
                      <a:round/>
                    </a:lnT>
                    <a:lnB w="9525" cap="flat" cmpd="sng" algn="ctr">
                      <a:noFill/>
                      <a:prstDash val="solid"/>
                      <a:round/>
                    </a:lnB>
                  </a:tcPr>
                </a:tc>
              </a:tr>
            </a:tbl>
          </a:graphicData>
        </a:graphic>
      </p:graphicFrame>
      <p:sp>
        <p:nvSpPr>
          <p:cNvPr id="14350" name="TextBox 13"/>
          <p:cNvSpPr txBox="1"/>
          <p:nvPr/>
        </p:nvSpPr>
        <p:spPr>
          <a:xfrm>
            <a:off x="623390" y="5124954"/>
            <a:ext cx="8496946" cy="11843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 lang="ko-KR"/>
            </a:pPr>
            <a:r>
              <a:rPr lang="ko-KR" altLang="en-US" sz="3600" b="1">
                <a:solidFill>
                  <a:srgbClr val="008000"/>
                </a:solidFill>
                <a:latin typeface="맑은 고딕"/>
                <a:ea typeface="맑은 고딕"/>
              </a:rPr>
              <a:t>음식물쓰레기 발생으로 인한 </a:t>
            </a:r>
          </a:p>
          <a:p>
            <a:pPr lvl="0">
              <a:defRPr lang="ko-KR"/>
            </a:pPr>
            <a:r>
              <a:rPr lang="ko-KR" altLang="en-US" sz="3600" b="1">
                <a:solidFill>
                  <a:srgbClr val="008000"/>
                </a:solidFill>
                <a:latin typeface="맑은 고딕"/>
                <a:ea typeface="맑은 고딕"/>
              </a:rPr>
              <a:t>사회경제적 손실은 20조</a:t>
            </a:r>
          </a:p>
        </p:txBody>
      </p:sp>
      <p:sp>
        <p:nvSpPr>
          <p:cNvPr id="14351" name="직사각형 14350"/>
          <p:cNvSpPr txBox="1"/>
          <p:nvPr/>
        </p:nvSpPr>
        <p:spPr>
          <a:xfrm>
            <a:off x="551384" y="3611599"/>
            <a:ext cx="7488832" cy="118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 lang="ko-KR" altLang="en-US"/>
            </a:pPr>
            <a:r>
              <a:rPr lang="ko-KR" altLang="en-US" sz="3600" b="1">
                <a:solidFill>
                  <a:srgbClr val="F525F5"/>
                </a:solidFill>
                <a:latin typeface="맑은 고딕"/>
                <a:ea typeface="맑은 고딕"/>
              </a:rPr>
              <a:t>유통기간 넘겨 버려지는 음식 </a:t>
            </a:r>
          </a:p>
          <a:p>
            <a:pPr>
              <a:defRPr lang="ko-KR" altLang="en-US"/>
            </a:pPr>
            <a:r>
              <a:rPr lang="ko-KR" altLang="en-US" sz="3600" b="1">
                <a:solidFill>
                  <a:srgbClr val="F525F5"/>
                </a:solidFill>
                <a:latin typeface="맑은 고딕"/>
                <a:ea typeface="맑은 고딕"/>
              </a:rPr>
              <a:t>한 해에 7000억원</a:t>
            </a:r>
          </a:p>
        </p:txBody>
      </p:sp>
      <p:sp>
        <p:nvSpPr>
          <p:cNvPr id="14352" name="직사각형 14351"/>
          <p:cNvSpPr txBox="1"/>
          <p:nvPr/>
        </p:nvSpPr>
        <p:spPr>
          <a:xfrm>
            <a:off x="539552" y="2240868"/>
            <a:ext cx="8424936" cy="1005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 lang="ko-KR" altLang="en-US"/>
            </a:pPr>
            <a:r>
              <a:rPr lang="ko-KR" altLang="en-US" sz="3000" b="1">
                <a:solidFill>
                  <a:schemeClr val="tx2">
                    <a:lumMod val="50000"/>
                  </a:schemeClr>
                </a:solidFill>
                <a:latin typeface="+mn-ea"/>
              </a:rPr>
              <a:t>식품의 </a:t>
            </a:r>
            <a:r>
              <a:rPr lang="ko-KR" altLang="en-US" sz="3000" b="1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rPr>
              <a:t>생산</a:t>
            </a:r>
            <a:r>
              <a:rPr lang="en-US" altLang="ko-KR" sz="3000" b="1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rPr>
              <a:t>·</a:t>
            </a:r>
            <a:r>
              <a:rPr lang="ko-KR" altLang="en-US" sz="3000" b="1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rPr>
              <a:t>유통</a:t>
            </a:r>
            <a:r>
              <a:rPr lang="en-US" altLang="ko-KR" sz="3000" b="1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rPr>
              <a:t>·</a:t>
            </a:r>
            <a:r>
              <a:rPr lang="ko-KR" altLang="en-US" sz="3000" b="1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rPr>
              <a:t>가공</a:t>
            </a:r>
            <a:r>
              <a:rPr lang="en-US" altLang="ko-KR" sz="3000" b="1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rPr>
              <a:t>·</a:t>
            </a:r>
            <a:r>
              <a:rPr lang="ko-KR" altLang="en-US" sz="3000" b="1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rPr>
              <a:t>조리</a:t>
            </a:r>
            <a:r>
              <a:rPr lang="ko-KR" altLang="en-US" sz="3000" b="1">
                <a:solidFill>
                  <a:schemeClr val="tx2">
                    <a:lumMod val="50000"/>
                  </a:schemeClr>
                </a:solidFill>
                <a:latin typeface="+mn-ea"/>
              </a:rPr>
              <a:t>과정에서 발생하는 </a:t>
            </a:r>
            <a:r>
              <a:rPr lang="en-US" altLang="ko-KR" sz="3000" b="1">
                <a:solidFill>
                  <a:schemeClr val="tx2">
                    <a:lumMod val="50000"/>
                  </a:schemeClr>
                </a:solidFill>
                <a:latin typeface="+mn-ea"/>
              </a:rPr>
              <a:t/>
            </a:r>
            <a:br>
              <a:rPr lang="en-US" altLang="ko-KR" sz="3000" b="1">
                <a:solidFill>
                  <a:schemeClr val="tx2">
                    <a:lumMod val="50000"/>
                  </a:schemeClr>
                </a:solidFill>
                <a:latin typeface="+mn-ea"/>
              </a:rPr>
            </a:br>
            <a:r>
              <a:rPr lang="ko-KR" altLang="en-US" sz="3000" b="1">
                <a:solidFill>
                  <a:schemeClr val="accent2">
                    <a:lumMod val="75000"/>
                  </a:schemeClr>
                </a:solidFill>
                <a:latin typeface="+mn-ea"/>
              </a:rPr>
              <a:t>농</a:t>
            </a:r>
            <a:r>
              <a:rPr lang="en-US" altLang="ko-KR" sz="3000" b="1">
                <a:solidFill>
                  <a:schemeClr val="accent2">
                    <a:lumMod val="75000"/>
                  </a:schemeClr>
                </a:solidFill>
                <a:latin typeface="+mn-ea"/>
              </a:rPr>
              <a:t>·</a:t>
            </a:r>
            <a:r>
              <a:rPr lang="ko-KR" altLang="en-US" sz="3000" b="1">
                <a:solidFill>
                  <a:schemeClr val="accent2">
                    <a:lumMod val="75000"/>
                  </a:schemeClr>
                </a:solidFill>
                <a:latin typeface="+mn-ea"/>
              </a:rPr>
              <a:t>수</a:t>
            </a:r>
            <a:r>
              <a:rPr lang="en-US" altLang="ko-KR" sz="3000" b="1">
                <a:solidFill>
                  <a:schemeClr val="accent2">
                    <a:lumMod val="75000"/>
                  </a:schemeClr>
                </a:solidFill>
                <a:latin typeface="+mn-ea"/>
              </a:rPr>
              <a:t>·</a:t>
            </a:r>
            <a:r>
              <a:rPr lang="ko-KR" altLang="en-US" sz="3000" b="1">
                <a:solidFill>
                  <a:schemeClr val="accent2">
                    <a:lumMod val="75000"/>
                  </a:schemeClr>
                </a:solidFill>
                <a:latin typeface="+mn-ea"/>
              </a:rPr>
              <a:t>축산물 쓰레기</a:t>
            </a:r>
            <a:r>
              <a:rPr lang="en-US" altLang="ko-KR" sz="3000" b="1">
                <a:solidFill>
                  <a:schemeClr val="tx2">
                    <a:lumMod val="50000"/>
                  </a:schemeClr>
                </a:solidFill>
                <a:latin typeface="+mn-ea"/>
              </a:rPr>
              <a:t>, </a:t>
            </a:r>
            <a:r>
              <a:rPr lang="ko-KR" altLang="en-US" sz="3000" b="1">
                <a:solidFill>
                  <a:schemeClr val="accent3">
                    <a:lumMod val="50000"/>
                  </a:schemeClr>
                </a:solidFill>
                <a:latin typeface="+mn-ea"/>
              </a:rPr>
              <a:t>먹고 남긴 음식찌꺼기 </a:t>
            </a:r>
            <a:r>
              <a:rPr lang="ko-KR" altLang="en-US" sz="3000" b="1">
                <a:solidFill>
                  <a:schemeClr val="tx2">
                    <a:lumMod val="50000"/>
                  </a:schemeClr>
                </a:solidFill>
                <a:latin typeface="+mn-ea"/>
              </a:rPr>
              <a:t>등</a:t>
            </a:r>
            <a:endParaRPr lang="en-US" altLang="ko-KR" sz="3000" b="1">
              <a:solidFill>
                <a:schemeClr val="tx2">
                  <a:lumMod val="50000"/>
                </a:schemeClr>
              </a:solidFill>
              <a:latin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 autoUpdateAnimBg="0"/>
      <p:bldP spid="14342" grpId="0" bldLvl="0" animBg="1"/>
      <p:bldP spid="14350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그룹 5"/>
          <p:cNvGrpSpPr/>
          <p:nvPr/>
        </p:nvGrpSpPr>
        <p:grpSpPr>
          <a:xfrm>
            <a:off x="479376" y="296652"/>
            <a:ext cx="8215079" cy="6084676"/>
            <a:chOff x="1394204" y="2030077"/>
            <a:chExt cx="6359223" cy="3466220"/>
          </a:xfrm>
        </p:grpSpPr>
        <p:sp>
          <p:nvSpPr>
            <p:cNvPr id="7" name="타원 6"/>
            <p:cNvSpPr/>
            <p:nvPr/>
          </p:nvSpPr>
          <p:spPr>
            <a:xfrm>
              <a:off x="3609105" y="3147883"/>
              <a:ext cx="1970434" cy="1476732"/>
            </a:xfrm>
            <a:prstGeom prst="ellipse">
              <a:avLst/>
            </a:prstGeom>
            <a:solidFill>
              <a:schemeClr val="accent2"/>
            </a:solidFill>
            <a:ln w="26425" cap="flat" cmpd="sng" algn="ctr">
              <a:solidFill>
                <a:schemeClr val="lt1">
                  <a:hueOff val="0"/>
                  <a:satOff val="0"/>
                  <a:lumOff val="0"/>
                  <a:alphaOff val="0"/>
                </a:schemeClr>
              </a:solidFill>
              <a:prstDash val="solid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8" name="직사각형 7"/>
            <p:cNvSpPr txBox="1"/>
            <p:nvPr/>
          </p:nvSpPr>
          <p:spPr>
            <a:xfrm>
              <a:off x="3897752" y="3411536"/>
              <a:ext cx="1393711" cy="899023"/>
            </a:xfrm>
            <a:prstGeom prst="rect">
              <a:avLst/>
            </a:prstGeom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40639" tIns="40639" rIns="40639" bIns="40639" anchor="ctr" anchorCtr="0">
              <a:noAutofit/>
            </a:bodyPr>
            <a:lstStyle/>
            <a:p>
              <a:pPr lvl="0" algn="ctr" defTabSz="14224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 lang="ko-KR"/>
              </a:pPr>
              <a:r>
                <a:rPr lang="ko-KR" altLang="en-US" sz="3200" b="1"/>
                <a:t>음식물</a:t>
              </a:r>
            </a:p>
            <a:p>
              <a:pPr lvl="0" algn="ctr" defTabSz="14224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 lang="ko-KR"/>
              </a:pPr>
              <a:r>
                <a:rPr lang="ko-KR" altLang="en-US" sz="3200" b="1"/>
                <a:t>쓰레기</a:t>
              </a:r>
            </a:p>
            <a:p>
              <a:pPr lvl="0" algn="ctr" defTabSz="14224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 lang="ko-KR"/>
              </a:pPr>
              <a:r>
                <a:rPr lang="ko-KR" altLang="en-US" sz="3200" b="1"/>
                <a:t>발생원인</a:t>
              </a:r>
            </a:p>
          </p:txBody>
        </p:sp>
        <p:sp>
          <p:nvSpPr>
            <p:cNvPr id="13" name="오른쪽 화살표 12"/>
            <p:cNvSpPr/>
            <p:nvPr/>
          </p:nvSpPr>
          <p:spPr>
            <a:xfrm rot="20008620">
              <a:off x="5442591" y="3139465"/>
              <a:ext cx="214997" cy="489435"/>
            </a:xfrm>
            <a:prstGeom prst="rightArrow">
              <a:avLst>
                <a:gd name="adj1" fmla="val 60000"/>
                <a:gd name="adj2" fmla="val 50000"/>
              </a:avLst>
            </a:prstGeom>
            <a:solidFill>
              <a:schemeClr val="accent1">
                <a:tint val="60000"/>
                <a:hueOff val="0"/>
                <a:satOff val="0"/>
                <a:lumOff val="0"/>
                <a:alphaOff val="0"/>
              </a:schemeClr>
            </a:solidFill>
            <a:ln>
              <a:noFill/>
            </a:ln>
            <a:effectLst/>
          </p:spPr>
          <p:style>
            <a:lnRef idx="0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14" name="직사각형 13"/>
            <p:cNvSpPr txBox="1"/>
            <p:nvPr/>
          </p:nvSpPr>
          <p:spPr>
            <a:xfrm rot="20008620">
              <a:off x="5445984" y="3251753"/>
              <a:ext cx="150498" cy="293661"/>
            </a:xfrm>
            <a:prstGeom prst="rect">
              <a:avLst/>
            </a:prstGeom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0" tIns="0" rIns="0" bIns="0" anchor="ctr" anchorCtr="0">
              <a:noAutofit/>
            </a:bodyPr>
            <a:lstStyle/>
            <a:p>
              <a:pPr lvl="0" algn="ctr" defTabSz="10668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 lang="ko-KR"/>
              </a:pPr>
              <a:endParaRPr lang="ko-KR" altLang="en-US" sz="2400" b="1"/>
            </a:p>
          </p:txBody>
        </p:sp>
        <p:sp>
          <p:nvSpPr>
            <p:cNvPr id="15" name="타원 14"/>
            <p:cNvSpPr/>
            <p:nvPr/>
          </p:nvSpPr>
          <p:spPr>
            <a:xfrm>
              <a:off x="5691020" y="2040333"/>
              <a:ext cx="2062408" cy="1435712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6425" cap="flat" cmpd="sng" algn="ctr">
              <a:solidFill>
                <a:schemeClr val="lt1">
                  <a:hueOff val="0"/>
                  <a:satOff val="0"/>
                  <a:lumOff val="0"/>
                  <a:alphaOff val="0"/>
                </a:schemeClr>
              </a:solidFill>
              <a:prstDash val="solid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16" name="직사각형 15"/>
            <p:cNvSpPr txBox="1"/>
            <p:nvPr/>
          </p:nvSpPr>
          <p:spPr>
            <a:xfrm>
              <a:off x="6048429" y="2294072"/>
              <a:ext cx="1342685" cy="1017891"/>
            </a:xfrm>
            <a:prstGeom prst="rect">
              <a:avLst/>
            </a:prstGeom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35560" tIns="35560" rIns="35560" bIns="35560" anchor="ctr" anchorCtr="0">
              <a:noAutofit/>
            </a:bodyPr>
            <a:lstStyle/>
            <a:p>
              <a:pPr lvl="0" algn="ctr" defTabSz="12446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 lang="ko-KR"/>
              </a:pPr>
              <a:r>
                <a:rPr lang="ko-KR" altLang="en-US" sz="2800" b="1">
                  <a:solidFill>
                    <a:schemeClr val="tx1"/>
                  </a:solidFill>
                </a:rPr>
                <a:t>유통기간 지났거나 </a:t>
              </a:r>
            </a:p>
            <a:p>
              <a:pPr lvl="0" algn="ctr" defTabSz="12446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 lang="ko-KR"/>
              </a:pPr>
              <a:r>
                <a:rPr lang="ko-KR" altLang="en-US" sz="2800" b="1">
                  <a:solidFill>
                    <a:schemeClr val="tx1"/>
                  </a:solidFill>
                </a:rPr>
                <a:t>상해서   버릴 때</a:t>
              </a:r>
            </a:p>
          </p:txBody>
        </p:sp>
        <p:sp>
          <p:nvSpPr>
            <p:cNvPr id="17" name="오른쪽 화살표 16"/>
            <p:cNvSpPr/>
            <p:nvPr/>
          </p:nvSpPr>
          <p:spPr>
            <a:xfrm rot="1513332">
              <a:off x="5458561" y="4072176"/>
              <a:ext cx="207595" cy="489435"/>
            </a:xfrm>
            <a:prstGeom prst="rightArrow">
              <a:avLst>
                <a:gd name="adj1" fmla="val 60000"/>
                <a:gd name="adj2" fmla="val 50000"/>
              </a:avLst>
            </a:prstGeom>
            <a:solidFill>
              <a:schemeClr val="accent1">
                <a:tint val="60000"/>
                <a:hueOff val="0"/>
                <a:satOff val="0"/>
                <a:lumOff val="0"/>
                <a:alphaOff val="0"/>
              </a:schemeClr>
            </a:solidFill>
            <a:ln>
              <a:noFill/>
            </a:ln>
            <a:effectLst/>
          </p:spPr>
          <p:style>
            <a:lnRef idx="0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18" name="직사각형 17"/>
            <p:cNvSpPr txBox="1"/>
            <p:nvPr/>
          </p:nvSpPr>
          <p:spPr>
            <a:xfrm rot="1513332">
              <a:off x="5461530" y="4156794"/>
              <a:ext cx="145317" cy="293661"/>
            </a:xfrm>
            <a:prstGeom prst="rect">
              <a:avLst/>
            </a:prstGeom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0" tIns="0" rIns="0" bIns="0" anchor="ctr" anchorCtr="0">
              <a:noAutofit/>
            </a:bodyPr>
            <a:lstStyle/>
            <a:p>
              <a:pPr lvl="0" algn="ctr" defTabSz="10668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 lang="ko-KR"/>
              </a:pPr>
              <a:endParaRPr lang="ko-KR" altLang="en-US" sz="2400" b="1"/>
            </a:p>
          </p:txBody>
        </p:sp>
        <p:sp>
          <p:nvSpPr>
            <p:cNvPr id="19" name="타원 18"/>
            <p:cNvSpPr/>
            <p:nvPr/>
          </p:nvSpPr>
          <p:spPr>
            <a:xfrm>
              <a:off x="5746762" y="4081095"/>
              <a:ext cx="1992732" cy="1415203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6425" cap="flat" cmpd="sng" algn="ctr">
              <a:solidFill>
                <a:schemeClr val="lt1">
                  <a:hueOff val="0"/>
                  <a:satOff val="0"/>
                  <a:lumOff val="0"/>
                  <a:alphaOff val="0"/>
                </a:schemeClr>
              </a:solidFill>
              <a:prstDash val="solid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20" name="직사각형 19"/>
            <p:cNvSpPr txBox="1"/>
            <p:nvPr/>
          </p:nvSpPr>
          <p:spPr>
            <a:xfrm>
              <a:off x="5816437" y="4245177"/>
              <a:ext cx="1835676" cy="1017892"/>
            </a:xfrm>
            <a:prstGeom prst="rect">
              <a:avLst/>
            </a:prstGeom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35560" tIns="35560" rIns="35560" bIns="35560" anchor="ctr" anchorCtr="0">
              <a:noAutofit/>
            </a:bodyPr>
            <a:lstStyle/>
            <a:p>
              <a:pPr lvl="0" algn="ctr" defTabSz="12446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 lang="ko-KR"/>
              </a:pPr>
              <a:r>
                <a:rPr lang="ko-KR" altLang="en-US" sz="2800" b="1">
                  <a:solidFill>
                    <a:schemeClr val="tx1"/>
                  </a:solidFill>
                </a:rPr>
                <a:t>식재료 손질,</a:t>
              </a:r>
            </a:p>
            <a:p>
              <a:pPr lvl="0" algn="ctr" defTabSz="12446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 lang="ko-KR"/>
              </a:pPr>
              <a:r>
                <a:rPr lang="ko-KR" altLang="en-US" sz="2800" b="1">
                  <a:solidFill>
                    <a:schemeClr val="tx1"/>
                  </a:solidFill>
                </a:rPr>
                <a:t>요리할 때</a:t>
              </a:r>
            </a:p>
          </p:txBody>
        </p:sp>
        <p:sp>
          <p:nvSpPr>
            <p:cNvPr id="25" name="오른쪽 화살표 24"/>
            <p:cNvSpPr/>
            <p:nvPr/>
          </p:nvSpPr>
          <p:spPr>
            <a:xfrm rot="9512460">
              <a:off x="3453162" y="4021408"/>
              <a:ext cx="221865" cy="489435"/>
            </a:xfrm>
            <a:prstGeom prst="rightArrow">
              <a:avLst>
                <a:gd name="adj1" fmla="val 60000"/>
                <a:gd name="adj2" fmla="val 50000"/>
              </a:avLst>
            </a:prstGeom>
            <a:solidFill>
              <a:schemeClr val="accent1">
                <a:tint val="60000"/>
                <a:hueOff val="0"/>
                <a:satOff val="0"/>
                <a:lumOff val="0"/>
                <a:alphaOff val="0"/>
              </a:schemeClr>
            </a:solidFill>
            <a:ln>
              <a:noFill/>
            </a:ln>
            <a:effectLst/>
          </p:spPr>
          <p:style>
            <a:lnRef idx="0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26" name="직사각형 25"/>
            <p:cNvSpPr txBox="1"/>
            <p:nvPr/>
          </p:nvSpPr>
          <p:spPr>
            <a:xfrm rot="20312460">
              <a:off x="3517414" y="4107120"/>
              <a:ext cx="155306" cy="293661"/>
            </a:xfrm>
            <a:prstGeom prst="rect">
              <a:avLst/>
            </a:prstGeom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0" tIns="0" rIns="0" bIns="0" anchor="ctr" anchorCtr="0">
              <a:noAutofit/>
            </a:bodyPr>
            <a:lstStyle/>
            <a:p>
              <a:pPr lvl="0" algn="ctr" defTabSz="10668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 lang="ko-KR"/>
              </a:pPr>
              <a:endParaRPr lang="ko-KR" altLang="en-US" sz="2400" b="1"/>
            </a:p>
          </p:txBody>
        </p:sp>
        <p:sp>
          <p:nvSpPr>
            <p:cNvPr id="27" name="타원 26"/>
            <p:cNvSpPr/>
            <p:nvPr/>
          </p:nvSpPr>
          <p:spPr>
            <a:xfrm>
              <a:off x="1426851" y="4005061"/>
              <a:ext cx="2062408" cy="1439961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6425" cap="flat" cmpd="sng" algn="ctr">
              <a:solidFill>
                <a:schemeClr val="lt1">
                  <a:hueOff val="0"/>
                  <a:satOff val="0"/>
                  <a:lumOff val="0"/>
                  <a:alphaOff val="0"/>
                </a:schemeClr>
              </a:solidFill>
              <a:prstDash val="solid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28" name="직사각형 27"/>
            <p:cNvSpPr txBox="1"/>
            <p:nvPr/>
          </p:nvSpPr>
          <p:spPr>
            <a:xfrm>
              <a:off x="1747360" y="4215873"/>
              <a:ext cx="1454198" cy="1013792"/>
            </a:xfrm>
            <a:prstGeom prst="rect">
              <a:avLst/>
            </a:prstGeom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35560" tIns="35560" rIns="35560" bIns="35560" anchor="ctr" anchorCtr="0">
              <a:noAutofit/>
            </a:bodyPr>
            <a:lstStyle/>
            <a:p>
              <a:pPr lvl="0" algn="ctr" defTabSz="12446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 lang="ko-KR"/>
              </a:pPr>
              <a:r>
                <a:rPr lang="ko-KR" altLang="en-US" sz="2800" b="1">
                  <a:solidFill>
                    <a:schemeClr val="tx1"/>
                  </a:solidFill>
                </a:rPr>
                <a:t>공장에서  식료품을 만들 때</a:t>
              </a:r>
            </a:p>
          </p:txBody>
        </p:sp>
        <p:sp>
          <p:nvSpPr>
            <p:cNvPr id="29" name="오른쪽 화살표 28"/>
            <p:cNvSpPr/>
            <p:nvPr/>
          </p:nvSpPr>
          <p:spPr>
            <a:xfrm rot="12435768">
              <a:off x="3400962" y="3084336"/>
              <a:ext cx="322567" cy="489435"/>
            </a:xfrm>
            <a:prstGeom prst="rightArrow">
              <a:avLst>
                <a:gd name="adj1" fmla="val 60000"/>
                <a:gd name="adj2" fmla="val 50000"/>
              </a:avLst>
            </a:prstGeom>
            <a:solidFill>
              <a:schemeClr val="accent1">
                <a:tint val="60000"/>
                <a:hueOff val="0"/>
                <a:satOff val="0"/>
                <a:lumOff val="0"/>
                <a:alphaOff val="0"/>
              </a:schemeClr>
            </a:solidFill>
            <a:ln>
              <a:noFill/>
            </a:ln>
            <a:effectLst/>
          </p:spPr>
          <p:style>
            <a:lnRef idx="0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30" name="직사각형 29"/>
            <p:cNvSpPr txBox="1"/>
            <p:nvPr/>
          </p:nvSpPr>
          <p:spPr>
            <a:xfrm rot="1635769">
              <a:off x="3492357" y="3204387"/>
              <a:ext cx="225797" cy="293661"/>
            </a:xfrm>
            <a:prstGeom prst="rect">
              <a:avLst/>
            </a:prstGeom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0" tIns="0" rIns="0" bIns="0" anchor="ctr" anchorCtr="0">
              <a:noAutofit/>
            </a:bodyPr>
            <a:lstStyle/>
            <a:p>
              <a:pPr lvl="0" algn="ctr" defTabSz="10668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 lang="ko-KR"/>
              </a:pPr>
              <a:endParaRPr lang="ko-KR" altLang="en-US" sz="2400" b="1"/>
            </a:p>
          </p:txBody>
        </p:sp>
        <p:sp>
          <p:nvSpPr>
            <p:cNvPr id="31" name="타원 30"/>
            <p:cNvSpPr/>
            <p:nvPr/>
          </p:nvSpPr>
          <p:spPr>
            <a:xfrm>
              <a:off x="1394204" y="2030077"/>
              <a:ext cx="1923056" cy="129214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6425" cap="flat" cmpd="sng" algn="ctr">
              <a:solidFill>
                <a:schemeClr val="lt1">
                  <a:hueOff val="0"/>
                  <a:satOff val="0"/>
                  <a:lumOff val="0"/>
                  <a:alphaOff val="0"/>
                </a:schemeClr>
              </a:solidFill>
              <a:prstDash val="solid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32" name="직사각형 31"/>
            <p:cNvSpPr txBox="1"/>
            <p:nvPr/>
          </p:nvSpPr>
          <p:spPr>
            <a:xfrm>
              <a:off x="1699430" y="2273565"/>
              <a:ext cx="1343903" cy="758792"/>
            </a:xfrm>
            <a:prstGeom prst="rect">
              <a:avLst/>
            </a:prstGeom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35560" tIns="35560" rIns="35560" bIns="35560" anchor="ctr" anchorCtr="0">
              <a:noAutofit/>
            </a:bodyPr>
            <a:lstStyle/>
            <a:p>
              <a:pPr lvl="0" algn="ctr" defTabSz="1244600">
                <a:lnSpc>
                  <a:spcPct val="70000"/>
                </a:lnSpc>
                <a:spcAft>
                  <a:spcPct val="35000"/>
                </a:spcAft>
                <a:defRPr lang="ko-KR"/>
              </a:pPr>
              <a:r>
                <a:rPr lang="ko-KR" altLang="en-US" sz="2800" b="1">
                  <a:solidFill>
                    <a:schemeClr val="tx1"/>
                  </a:solidFill>
                </a:rPr>
                <a:t>음식을 </a:t>
              </a:r>
            </a:p>
            <a:p>
              <a:pPr lvl="0" algn="ctr" defTabSz="1244600">
                <a:lnSpc>
                  <a:spcPct val="70000"/>
                </a:lnSpc>
                <a:spcAft>
                  <a:spcPct val="35000"/>
                </a:spcAft>
                <a:defRPr lang="ko-KR"/>
              </a:pPr>
              <a:r>
                <a:rPr lang="ko-KR" altLang="en-US" sz="2800" b="1">
                  <a:solidFill>
                    <a:schemeClr val="tx1"/>
                  </a:solidFill>
                </a:rPr>
                <a:t>먹다가</a:t>
              </a:r>
            </a:p>
            <a:p>
              <a:pPr lvl="0" algn="ctr" defTabSz="1244600">
                <a:lnSpc>
                  <a:spcPct val="70000"/>
                </a:lnSpc>
                <a:spcAft>
                  <a:spcPct val="35000"/>
                </a:spcAft>
                <a:defRPr lang="ko-KR"/>
              </a:pPr>
              <a:r>
                <a:rPr lang="ko-KR" altLang="en-US" sz="2800" b="1">
                  <a:solidFill>
                    <a:schemeClr val="tx1"/>
                  </a:solidFill>
                </a:rPr>
                <a:t>남길 때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그룹 5"/>
          <p:cNvGrpSpPr/>
          <p:nvPr/>
        </p:nvGrpSpPr>
        <p:grpSpPr>
          <a:xfrm>
            <a:off x="449542" y="314653"/>
            <a:ext cx="8244917" cy="6066674"/>
            <a:chOff x="1371110" y="2040332"/>
            <a:chExt cx="6382320" cy="3455965"/>
          </a:xfrm>
        </p:grpSpPr>
        <p:sp>
          <p:nvSpPr>
            <p:cNvPr id="7" name="타원 6"/>
            <p:cNvSpPr/>
            <p:nvPr/>
          </p:nvSpPr>
          <p:spPr>
            <a:xfrm>
              <a:off x="3609105" y="3147883"/>
              <a:ext cx="1970434" cy="1476732"/>
            </a:xfrm>
            <a:prstGeom prst="ellipse">
              <a:avLst/>
            </a:prstGeom>
            <a:solidFill>
              <a:schemeClr val="accent2"/>
            </a:solidFill>
            <a:ln w="26425" cap="flat" cmpd="sng" algn="ctr">
              <a:solidFill>
                <a:schemeClr val="lt1">
                  <a:hueOff val="0"/>
                  <a:satOff val="0"/>
                  <a:lumOff val="0"/>
                  <a:alphaOff val="0"/>
                </a:schemeClr>
              </a:solidFill>
              <a:prstDash val="solid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8" name="직사각형 7"/>
            <p:cNvSpPr txBox="1"/>
            <p:nvPr/>
          </p:nvSpPr>
          <p:spPr>
            <a:xfrm>
              <a:off x="3897752" y="3411536"/>
              <a:ext cx="1393711" cy="899023"/>
            </a:xfrm>
            <a:prstGeom prst="rect">
              <a:avLst/>
            </a:prstGeom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40639" tIns="40639" rIns="40639" bIns="40639" anchor="ctr" anchorCtr="0">
              <a:noAutofit/>
            </a:bodyPr>
            <a:lstStyle/>
            <a:p>
              <a:pPr lvl="0" algn="ctr" defTabSz="14224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 lang="ko-KR"/>
              </a:pPr>
              <a:r>
                <a:rPr lang="ko-KR" altLang="en-US" sz="3200" b="1"/>
                <a:t>음식물</a:t>
              </a:r>
            </a:p>
            <a:p>
              <a:pPr lvl="0" algn="ctr" defTabSz="14224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 lang="ko-KR"/>
              </a:pPr>
              <a:r>
                <a:rPr lang="ko-KR" altLang="en-US" sz="3200" b="1"/>
                <a:t>쓰레기</a:t>
              </a:r>
            </a:p>
            <a:p>
              <a:pPr lvl="0" algn="ctr" defTabSz="14224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 lang="ko-KR"/>
              </a:pPr>
              <a:r>
                <a:rPr lang="ko-KR" altLang="en-US" sz="3200" b="1"/>
                <a:t>문제점</a:t>
              </a:r>
            </a:p>
          </p:txBody>
        </p:sp>
        <p:sp>
          <p:nvSpPr>
            <p:cNvPr id="13" name="오른쪽 화살표 12"/>
            <p:cNvSpPr/>
            <p:nvPr/>
          </p:nvSpPr>
          <p:spPr>
            <a:xfrm rot="20008619">
              <a:off x="5442591" y="3139465"/>
              <a:ext cx="214997" cy="489435"/>
            </a:xfrm>
            <a:prstGeom prst="rightArrow">
              <a:avLst>
                <a:gd name="adj1" fmla="val 60000"/>
                <a:gd name="adj2" fmla="val 50000"/>
              </a:avLst>
            </a:prstGeom>
            <a:solidFill>
              <a:schemeClr val="accent1">
                <a:tint val="60000"/>
                <a:hueOff val="0"/>
                <a:satOff val="0"/>
                <a:lumOff val="0"/>
                <a:alphaOff val="0"/>
              </a:schemeClr>
            </a:solidFill>
            <a:ln>
              <a:noFill/>
            </a:ln>
            <a:effectLst/>
          </p:spPr>
          <p:style>
            <a:lnRef idx="0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14" name="직사각형 13"/>
            <p:cNvSpPr txBox="1"/>
            <p:nvPr/>
          </p:nvSpPr>
          <p:spPr>
            <a:xfrm rot="20008619">
              <a:off x="5445985" y="3251753"/>
              <a:ext cx="150498" cy="293661"/>
            </a:xfrm>
            <a:prstGeom prst="rect">
              <a:avLst/>
            </a:prstGeom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0" tIns="0" rIns="0" bIns="0" anchor="ctr" anchorCtr="0">
              <a:noAutofit/>
            </a:bodyPr>
            <a:lstStyle/>
            <a:p>
              <a:pPr lvl="0" algn="ctr" defTabSz="10668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 lang="ko-KR"/>
              </a:pPr>
              <a:endParaRPr lang="ko-KR" altLang="en-US" sz="2400" b="1"/>
            </a:p>
          </p:txBody>
        </p:sp>
        <p:sp>
          <p:nvSpPr>
            <p:cNvPr id="15" name="타원 14"/>
            <p:cNvSpPr/>
            <p:nvPr/>
          </p:nvSpPr>
          <p:spPr>
            <a:xfrm>
              <a:off x="5691020" y="2040333"/>
              <a:ext cx="2062408" cy="1435712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6425" cap="flat" cmpd="sng" algn="ctr">
              <a:solidFill>
                <a:schemeClr val="lt1">
                  <a:hueOff val="0"/>
                  <a:satOff val="0"/>
                  <a:lumOff val="0"/>
                  <a:alphaOff val="0"/>
                </a:schemeClr>
              </a:solidFill>
              <a:prstDash val="solid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16" name="직사각형 15"/>
            <p:cNvSpPr txBox="1"/>
            <p:nvPr/>
          </p:nvSpPr>
          <p:spPr>
            <a:xfrm>
              <a:off x="6048429" y="2294072"/>
              <a:ext cx="1342685" cy="1017891"/>
            </a:xfrm>
            <a:prstGeom prst="rect">
              <a:avLst/>
            </a:prstGeom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35560" tIns="35560" rIns="35560" bIns="35560" anchor="ctr" anchorCtr="0">
              <a:noAutofit/>
            </a:bodyPr>
            <a:lstStyle/>
            <a:p>
              <a:pPr lvl="0" algn="ctr" defTabSz="12446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 lang="ko-KR"/>
              </a:pPr>
              <a:r>
                <a:rPr lang="ko-KR" altLang="en-US" sz="2800" b="1">
                  <a:solidFill>
                    <a:schemeClr val="tx1"/>
                  </a:solidFill>
                </a:rPr>
                <a:t>대기오염</a:t>
              </a:r>
            </a:p>
          </p:txBody>
        </p:sp>
        <p:sp>
          <p:nvSpPr>
            <p:cNvPr id="17" name="오른쪽 화살표 16"/>
            <p:cNvSpPr/>
            <p:nvPr/>
          </p:nvSpPr>
          <p:spPr>
            <a:xfrm rot="1513332">
              <a:off x="5458561" y="4072176"/>
              <a:ext cx="207595" cy="489435"/>
            </a:xfrm>
            <a:prstGeom prst="rightArrow">
              <a:avLst>
                <a:gd name="adj1" fmla="val 60000"/>
                <a:gd name="adj2" fmla="val 50000"/>
              </a:avLst>
            </a:prstGeom>
            <a:solidFill>
              <a:schemeClr val="accent1">
                <a:tint val="60000"/>
                <a:hueOff val="0"/>
                <a:satOff val="0"/>
                <a:lumOff val="0"/>
                <a:alphaOff val="0"/>
              </a:schemeClr>
            </a:solidFill>
            <a:ln>
              <a:noFill/>
            </a:ln>
            <a:effectLst/>
          </p:spPr>
          <p:style>
            <a:lnRef idx="0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18" name="직사각형 17"/>
            <p:cNvSpPr txBox="1"/>
            <p:nvPr/>
          </p:nvSpPr>
          <p:spPr>
            <a:xfrm rot="1513332">
              <a:off x="5461530" y="4156794"/>
              <a:ext cx="145317" cy="293661"/>
            </a:xfrm>
            <a:prstGeom prst="rect">
              <a:avLst/>
            </a:prstGeom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0" tIns="0" rIns="0" bIns="0" anchor="ctr" anchorCtr="0">
              <a:noAutofit/>
            </a:bodyPr>
            <a:lstStyle/>
            <a:p>
              <a:pPr lvl="0" algn="ctr" defTabSz="10668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 lang="ko-KR"/>
              </a:pPr>
              <a:endParaRPr lang="ko-KR" altLang="en-US" sz="2400" b="1"/>
            </a:p>
          </p:txBody>
        </p:sp>
        <p:sp>
          <p:nvSpPr>
            <p:cNvPr id="19" name="타원 18"/>
            <p:cNvSpPr/>
            <p:nvPr/>
          </p:nvSpPr>
          <p:spPr>
            <a:xfrm>
              <a:off x="5746762" y="4081095"/>
              <a:ext cx="1992732" cy="1415203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6425" cap="flat" cmpd="sng" algn="ctr">
              <a:solidFill>
                <a:schemeClr val="lt1">
                  <a:hueOff val="0"/>
                  <a:satOff val="0"/>
                  <a:lumOff val="0"/>
                  <a:alphaOff val="0"/>
                </a:schemeClr>
              </a:solidFill>
              <a:prstDash val="solid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20" name="직사각형 19"/>
            <p:cNvSpPr txBox="1"/>
            <p:nvPr/>
          </p:nvSpPr>
          <p:spPr>
            <a:xfrm>
              <a:off x="5816437" y="4245177"/>
              <a:ext cx="1835676" cy="1017892"/>
            </a:xfrm>
            <a:prstGeom prst="rect">
              <a:avLst/>
            </a:prstGeom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35560" tIns="35560" rIns="35560" bIns="35560" anchor="ctr" anchorCtr="0">
              <a:noAutofit/>
            </a:bodyPr>
            <a:lstStyle/>
            <a:p>
              <a:pPr lvl="0" algn="ctr" defTabSz="12446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 lang="ko-KR"/>
              </a:pPr>
              <a:r>
                <a:rPr lang="ko-KR" altLang="en-US" sz="2800" b="1">
                  <a:solidFill>
                    <a:schemeClr val="tx1"/>
                  </a:solidFill>
                </a:rPr>
                <a:t>수질오염</a:t>
              </a:r>
            </a:p>
          </p:txBody>
        </p:sp>
        <p:sp>
          <p:nvSpPr>
            <p:cNvPr id="25" name="오른쪽 화살표 24"/>
            <p:cNvSpPr/>
            <p:nvPr/>
          </p:nvSpPr>
          <p:spPr>
            <a:xfrm rot="9512460">
              <a:off x="3453162" y="4021408"/>
              <a:ext cx="221865" cy="489435"/>
            </a:xfrm>
            <a:prstGeom prst="rightArrow">
              <a:avLst>
                <a:gd name="adj1" fmla="val 60000"/>
                <a:gd name="adj2" fmla="val 50000"/>
              </a:avLst>
            </a:prstGeom>
            <a:solidFill>
              <a:schemeClr val="accent1">
                <a:tint val="60000"/>
                <a:hueOff val="0"/>
                <a:satOff val="0"/>
                <a:lumOff val="0"/>
                <a:alphaOff val="0"/>
              </a:schemeClr>
            </a:solidFill>
            <a:ln>
              <a:noFill/>
            </a:ln>
            <a:effectLst/>
          </p:spPr>
          <p:style>
            <a:lnRef idx="0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26" name="직사각형 25"/>
            <p:cNvSpPr txBox="1"/>
            <p:nvPr/>
          </p:nvSpPr>
          <p:spPr>
            <a:xfrm rot="20312459">
              <a:off x="3517414" y="4107120"/>
              <a:ext cx="155306" cy="293661"/>
            </a:xfrm>
            <a:prstGeom prst="rect">
              <a:avLst/>
            </a:prstGeom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0" tIns="0" rIns="0" bIns="0" anchor="ctr" anchorCtr="0">
              <a:noAutofit/>
            </a:bodyPr>
            <a:lstStyle/>
            <a:p>
              <a:pPr lvl="0" algn="ctr" defTabSz="10668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 lang="ko-KR"/>
              </a:pPr>
              <a:endParaRPr lang="ko-KR" altLang="en-US" sz="2400" b="1"/>
            </a:p>
          </p:txBody>
        </p:sp>
        <p:sp>
          <p:nvSpPr>
            <p:cNvPr id="27" name="타원 26"/>
            <p:cNvSpPr/>
            <p:nvPr/>
          </p:nvSpPr>
          <p:spPr>
            <a:xfrm>
              <a:off x="1426851" y="4005061"/>
              <a:ext cx="2062408" cy="1439961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6425" cap="flat" cmpd="sng" algn="ctr">
              <a:solidFill>
                <a:schemeClr val="lt1">
                  <a:hueOff val="0"/>
                  <a:satOff val="0"/>
                  <a:lumOff val="0"/>
                  <a:alphaOff val="0"/>
                </a:schemeClr>
              </a:solidFill>
              <a:prstDash val="solid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28" name="직사각형 27"/>
            <p:cNvSpPr txBox="1"/>
            <p:nvPr/>
          </p:nvSpPr>
          <p:spPr>
            <a:xfrm>
              <a:off x="1747360" y="4215873"/>
              <a:ext cx="1454198" cy="1013793"/>
            </a:xfrm>
            <a:prstGeom prst="rect">
              <a:avLst/>
            </a:prstGeom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35560" tIns="35560" rIns="35560" bIns="35560" anchor="ctr" anchorCtr="0">
              <a:noAutofit/>
            </a:bodyPr>
            <a:lstStyle/>
            <a:p>
              <a:pPr lvl="0" algn="ctr" defTabSz="12446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 lang="ko-KR"/>
              </a:pPr>
              <a:r>
                <a:rPr lang="ko-KR" altLang="en-US" sz="2800" b="1">
                  <a:solidFill>
                    <a:schemeClr val="tx1"/>
                  </a:solidFill>
                </a:rPr>
                <a:t>토양오염</a:t>
              </a:r>
            </a:p>
          </p:txBody>
        </p:sp>
        <p:sp>
          <p:nvSpPr>
            <p:cNvPr id="29" name="오른쪽 화살표 28"/>
            <p:cNvSpPr/>
            <p:nvPr/>
          </p:nvSpPr>
          <p:spPr>
            <a:xfrm rot="12435768">
              <a:off x="3400962" y="3084336"/>
              <a:ext cx="322567" cy="489435"/>
            </a:xfrm>
            <a:prstGeom prst="rightArrow">
              <a:avLst>
                <a:gd name="adj1" fmla="val 60000"/>
                <a:gd name="adj2" fmla="val 50000"/>
              </a:avLst>
            </a:prstGeom>
            <a:solidFill>
              <a:schemeClr val="accent1">
                <a:tint val="60000"/>
                <a:hueOff val="0"/>
                <a:satOff val="0"/>
                <a:lumOff val="0"/>
                <a:alphaOff val="0"/>
              </a:schemeClr>
            </a:solidFill>
            <a:ln>
              <a:noFill/>
            </a:ln>
            <a:effectLst/>
          </p:spPr>
          <p:style>
            <a:lnRef idx="0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30" name="직사각형 29"/>
            <p:cNvSpPr txBox="1"/>
            <p:nvPr/>
          </p:nvSpPr>
          <p:spPr>
            <a:xfrm rot="1635769">
              <a:off x="3492357" y="3204387"/>
              <a:ext cx="225797" cy="293661"/>
            </a:xfrm>
            <a:prstGeom prst="rect">
              <a:avLst/>
            </a:prstGeom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0" tIns="0" rIns="0" bIns="0" anchor="ctr" anchorCtr="0">
              <a:noAutofit/>
            </a:bodyPr>
            <a:lstStyle/>
            <a:p>
              <a:pPr lvl="0" algn="ctr" defTabSz="10668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 lang="ko-KR"/>
              </a:pPr>
              <a:endParaRPr lang="ko-KR" altLang="en-US" sz="2400" b="1"/>
            </a:p>
          </p:txBody>
        </p:sp>
        <p:sp>
          <p:nvSpPr>
            <p:cNvPr id="31" name="타원 30"/>
            <p:cNvSpPr/>
            <p:nvPr/>
          </p:nvSpPr>
          <p:spPr>
            <a:xfrm>
              <a:off x="1371110" y="2040332"/>
              <a:ext cx="2006668" cy="1435712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6425" cap="flat" cmpd="sng" algn="ctr">
              <a:solidFill>
                <a:schemeClr val="lt1">
                  <a:hueOff val="0"/>
                  <a:satOff val="0"/>
                  <a:lumOff val="0"/>
                  <a:alphaOff val="0"/>
                </a:schemeClr>
              </a:solidFill>
              <a:prstDash val="solid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32" name="직사각형 31"/>
            <p:cNvSpPr txBox="1"/>
            <p:nvPr/>
          </p:nvSpPr>
          <p:spPr>
            <a:xfrm>
              <a:off x="1699430" y="2273562"/>
              <a:ext cx="1343903" cy="1017892"/>
            </a:xfrm>
            <a:prstGeom prst="rect">
              <a:avLst/>
            </a:prstGeom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35560" tIns="35560" rIns="35560" bIns="35560" anchor="ctr" anchorCtr="0">
              <a:noAutofit/>
            </a:bodyPr>
            <a:lstStyle/>
            <a:p>
              <a:pPr lvl="0" algn="ctr" defTabSz="12446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 lang="ko-KR"/>
              </a:pPr>
              <a:r>
                <a:rPr lang="ko-KR" altLang="en-US" sz="2800" b="1">
                  <a:solidFill>
                    <a:schemeClr val="tx1"/>
                  </a:solidFill>
                </a:rPr>
                <a:t>경제적</a:t>
              </a:r>
            </a:p>
            <a:p>
              <a:pPr lvl="0" algn="ctr" defTabSz="12446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 lang="ko-KR"/>
              </a:pPr>
              <a:r>
                <a:rPr lang="ko-KR" altLang="en-US" sz="2800" b="1">
                  <a:solidFill>
                    <a:schemeClr val="tx1"/>
                  </a:solidFill>
                </a:rPr>
                <a:t>손실</a:t>
              </a:r>
            </a:p>
          </p:txBody>
        </p:sp>
      </p:grp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>
          <a:xfrm>
            <a:off x="0" y="0"/>
            <a:ext cx="7092280" cy="18864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/>
            </a:pPr>
            <a:endParaRPr lang="ko-KR" altLang="en-US"/>
          </a:p>
        </p:txBody>
      </p:sp>
      <p:sp>
        <p:nvSpPr>
          <p:cNvPr id="8" name="직사각형 7"/>
          <p:cNvSpPr/>
          <p:nvPr/>
        </p:nvSpPr>
        <p:spPr>
          <a:xfrm>
            <a:off x="6732240" y="0"/>
            <a:ext cx="2411760" cy="18864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/>
            </a:pPr>
            <a:endParaRPr lang="ko-KR" altLang="en-US"/>
          </a:p>
        </p:txBody>
      </p:sp>
      <p:sp>
        <p:nvSpPr>
          <p:cNvPr id="14340" name="TextBox 13"/>
          <p:cNvSpPr txBox="1"/>
          <p:nvPr/>
        </p:nvSpPr>
        <p:spPr>
          <a:xfrm>
            <a:off x="470436" y="938084"/>
            <a:ext cx="6593304" cy="90786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lvl="0">
              <a:defRPr lang="ko-KR"/>
            </a:pPr>
            <a:r>
              <a:rPr lang="ko-KR" altLang="en-US" sz="5400" b="1">
                <a:solidFill>
                  <a:srgbClr val="0000FF"/>
                </a:solidFill>
                <a:latin typeface="맑은 고딕"/>
                <a:ea typeface="맑은 고딕"/>
              </a:rPr>
              <a:t>음식물쓰레기 줄이는</a:t>
            </a:r>
          </a:p>
        </p:txBody>
      </p:sp>
      <p:sp>
        <p:nvSpPr>
          <p:cNvPr id="14341" name="TextBox 13"/>
          <p:cNvSpPr txBox="1"/>
          <p:nvPr/>
        </p:nvSpPr>
        <p:spPr>
          <a:xfrm>
            <a:off x="587387" y="2522260"/>
            <a:ext cx="4104628" cy="90674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lvl="0">
              <a:defRPr lang="ko-KR"/>
            </a:pPr>
            <a:r>
              <a:rPr lang="ko-KR" altLang="en-US" sz="5400" b="1">
                <a:solidFill>
                  <a:srgbClr val="FF6600"/>
                </a:solidFill>
                <a:latin typeface="맑은 고딕"/>
                <a:ea typeface="맑은 고딕"/>
              </a:rPr>
              <a:t>실천 방법을</a:t>
            </a:r>
            <a:r>
              <a:rPr lang="en-US" altLang="ko-KR" sz="5400" b="1">
                <a:solidFill>
                  <a:srgbClr val="FF6600"/>
                </a:solidFill>
                <a:latin typeface="맑은 고딕"/>
                <a:ea typeface="맑은 고딕"/>
              </a:rPr>
              <a:t> </a:t>
            </a:r>
          </a:p>
        </p:txBody>
      </p:sp>
      <p:sp>
        <p:nvSpPr>
          <p:cNvPr id="14342" name="TextBox 13"/>
          <p:cNvSpPr txBox="1"/>
          <p:nvPr/>
        </p:nvSpPr>
        <p:spPr>
          <a:xfrm>
            <a:off x="4583832" y="3429000"/>
            <a:ext cx="3794358" cy="90674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lvl="0">
              <a:defRPr lang="ko-KR"/>
            </a:pPr>
            <a:r>
              <a:rPr lang="ko-KR" altLang="en-US" sz="5400" b="1">
                <a:solidFill>
                  <a:srgbClr val="008000"/>
                </a:solidFill>
                <a:latin typeface="맑은 고딕"/>
                <a:ea typeface="맑은 고딕"/>
              </a:rPr>
              <a:t>알아보아요</a:t>
            </a:r>
            <a:r>
              <a:rPr lang="en-US" altLang="ko-KR" sz="5400" b="1">
                <a:solidFill>
                  <a:srgbClr val="008000"/>
                </a:solidFill>
                <a:latin typeface="맑은 고딕"/>
                <a:ea typeface="맑은 고딕"/>
              </a:rPr>
              <a:t>.</a:t>
            </a:r>
          </a:p>
        </p:txBody>
      </p:sp>
      <p:sp>
        <p:nvSpPr>
          <p:cNvPr id="14343" name="타원 20"/>
          <p:cNvSpPr/>
          <p:nvPr/>
        </p:nvSpPr>
        <p:spPr>
          <a:xfrm>
            <a:off x="860728" y="2238008"/>
            <a:ext cx="182880" cy="18288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/>
            </a:pPr>
            <a:endParaRPr lang="ko-KR" altLang="en-US"/>
          </a:p>
        </p:txBody>
      </p:sp>
      <p:sp>
        <p:nvSpPr>
          <p:cNvPr id="14344" name="타원 20"/>
          <p:cNvSpPr/>
          <p:nvPr/>
        </p:nvSpPr>
        <p:spPr>
          <a:xfrm>
            <a:off x="1688820" y="2240868"/>
            <a:ext cx="182880" cy="18288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/>
            </a:pPr>
            <a:endParaRPr lang="ko-KR" altLang="en-US"/>
          </a:p>
        </p:txBody>
      </p:sp>
      <p:sp>
        <p:nvSpPr>
          <p:cNvPr id="14345" name="타원 20"/>
          <p:cNvSpPr/>
          <p:nvPr/>
        </p:nvSpPr>
        <p:spPr>
          <a:xfrm>
            <a:off x="2444904" y="2240868"/>
            <a:ext cx="182880" cy="18288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/>
            </a:pPr>
            <a:endParaRPr lang="ko-KR" altLang="en-US"/>
          </a:p>
        </p:txBody>
      </p:sp>
      <p:sp>
        <p:nvSpPr>
          <p:cNvPr id="14346" name="타원 20"/>
          <p:cNvSpPr/>
          <p:nvPr/>
        </p:nvSpPr>
        <p:spPr>
          <a:xfrm>
            <a:off x="3236992" y="2238008"/>
            <a:ext cx="182880" cy="18288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/>
            </a:pPr>
            <a:endParaRPr lang="ko-KR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0" grpId="0" autoUpdateAnimBg="0"/>
      <p:bldP spid="14341" grpId="0" autoUpdateAnimBg="0"/>
      <p:bldP spid="14342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>
          <a:xfrm>
            <a:off x="0" y="0"/>
            <a:ext cx="7092280" cy="18864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/>
            </a:pPr>
            <a:endParaRPr lang="ko-KR" altLang="en-US"/>
          </a:p>
        </p:txBody>
      </p:sp>
      <p:sp>
        <p:nvSpPr>
          <p:cNvPr id="8" name="직사각형 7"/>
          <p:cNvSpPr/>
          <p:nvPr/>
        </p:nvSpPr>
        <p:spPr>
          <a:xfrm>
            <a:off x="6732240" y="0"/>
            <a:ext cx="2411760" cy="18864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/>
            </a:pPr>
            <a:endParaRPr lang="ko-KR" altLang="en-US"/>
          </a:p>
        </p:txBody>
      </p:sp>
      <p:sp>
        <p:nvSpPr>
          <p:cNvPr id="14340" name="TextBox 13"/>
          <p:cNvSpPr txBox="1"/>
          <p:nvPr/>
        </p:nvSpPr>
        <p:spPr>
          <a:xfrm>
            <a:off x="4572000" y="1266351"/>
            <a:ext cx="4176464" cy="17321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 lang="ko-KR"/>
            </a:pPr>
            <a:r>
              <a:rPr lang="en-US" altLang="ko-KR" sz="3600" b="1">
                <a:solidFill>
                  <a:srgbClr val="008000"/>
                </a:solidFill>
                <a:latin typeface="맑은 고딕"/>
                <a:ea typeface="맑은 고딕"/>
              </a:rPr>
              <a:t>장보기 전 식재료 확인하고 메모</a:t>
            </a:r>
            <a:r>
              <a:rPr lang="ko-KR" altLang="en-US" sz="3600" b="1">
                <a:solidFill>
                  <a:srgbClr val="008000"/>
                </a:solidFill>
                <a:latin typeface="맑은 고딕"/>
                <a:ea typeface="맑은 고딕"/>
              </a:rPr>
              <a:t>하기</a:t>
            </a:r>
          </a:p>
          <a:p>
            <a:pPr lvl="0">
              <a:defRPr lang="ko-KR"/>
            </a:pPr>
            <a:endParaRPr lang="en-US" altLang="ko-KR" sz="3600" b="1">
              <a:solidFill>
                <a:srgbClr val="008000"/>
              </a:solidFill>
              <a:latin typeface="맑은 고딕"/>
              <a:ea typeface="맑은 고딕"/>
            </a:endParaRPr>
          </a:p>
        </p:txBody>
      </p:sp>
      <p:sp>
        <p:nvSpPr>
          <p:cNvPr id="14342" name="TextBox 13"/>
          <p:cNvSpPr txBox="1"/>
          <p:nvPr/>
        </p:nvSpPr>
        <p:spPr>
          <a:xfrm>
            <a:off x="0" y="4473116"/>
            <a:ext cx="4176464" cy="17387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 lang="ko-KR"/>
            </a:pPr>
            <a:r>
              <a:rPr lang="ko-KR" altLang="en-US" sz="3600" b="1">
                <a:solidFill>
                  <a:srgbClr val="0000FF"/>
                </a:solidFill>
                <a:latin typeface="맑은 고딕"/>
                <a:ea typeface="맑은 고딕"/>
              </a:rPr>
              <a:t>식품은 </a:t>
            </a:r>
          </a:p>
          <a:p>
            <a:pPr lvl="0">
              <a:defRPr lang="ko-KR"/>
            </a:pPr>
            <a:r>
              <a:rPr lang="ko-KR" altLang="en-US" sz="3600" b="1">
                <a:solidFill>
                  <a:srgbClr val="0000FF"/>
                </a:solidFill>
                <a:latin typeface="맑은 고딕"/>
                <a:ea typeface="맑은 고딕"/>
              </a:rPr>
              <a:t>잘 보이는 투명용기에 보관하기</a:t>
            </a:r>
          </a:p>
        </p:txBody>
      </p:sp>
      <p:pic>
        <p:nvPicPr>
          <p:cNvPr id="14351" name="그림 14350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4427984" y="3176972"/>
            <a:ext cx="4536504" cy="3528392"/>
          </a:xfrm>
          <a:prstGeom prst="rect">
            <a:avLst/>
          </a:prstGeom>
        </p:spPr>
      </p:pic>
      <p:pic>
        <p:nvPicPr>
          <p:cNvPr id="14352" name="그림 14351"/>
          <p:cNvPicPr>
            <a:picLocks noChangeAspect="1"/>
          </p:cNvPicPr>
          <p:nvPr/>
        </p:nvPicPr>
        <p:blipFill rotWithShape="1">
          <a:blip r:embed="rId3"/>
          <a:stretch>
            <a:fillRect/>
          </a:stretch>
        </p:blipFill>
        <p:spPr>
          <a:xfrm>
            <a:off x="143508" y="368660"/>
            <a:ext cx="4212468" cy="352839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0" grpId="0" autoUpdateAnimBg="0"/>
      <p:bldP spid="14342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>
          <a:xfrm>
            <a:off x="0" y="0"/>
            <a:ext cx="7092280" cy="18864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/>
            </a:pPr>
            <a:endParaRPr lang="ko-KR" altLang="en-US"/>
          </a:p>
        </p:txBody>
      </p:sp>
      <p:sp>
        <p:nvSpPr>
          <p:cNvPr id="8" name="직사각형 7"/>
          <p:cNvSpPr/>
          <p:nvPr/>
        </p:nvSpPr>
        <p:spPr>
          <a:xfrm>
            <a:off x="6732240" y="0"/>
            <a:ext cx="2411760" cy="18864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/>
            </a:pPr>
            <a:endParaRPr lang="ko-KR" altLang="en-US"/>
          </a:p>
        </p:txBody>
      </p:sp>
      <p:sp>
        <p:nvSpPr>
          <p:cNvPr id="14340" name="TextBox 13"/>
          <p:cNvSpPr txBox="1"/>
          <p:nvPr/>
        </p:nvSpPr>
        <p:spPr>
          <a:xfrm>
            <a:off x="4572000" y="1597650"/>
            <a:ext cx="4284476" cy="11817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 lang="ko-KR"/>
            </a:pPr>
            <a:r>
              <a:rPr lang="ko-KR" altLang="en-US" sz="3600" b="1">
                <a:solidFill>
                  <a:srgbClr val="008000"/>
                </a:solidFill>
                <a:latin typeface="맑은 고딕"/>
                <a:ea typeface="맑은 고딕"/>
              </a:rPr>
              <a:t>남기지 않고 다먹기!</a:t>
            </a:r>
          </a:p>
          <a:p>
            <a:pPr lvl="0">
              <a:defRPr lang="ko-KR"/>
            </a:pPr>
            <a:endParaRPr lang="en-US" altLang="ko-KR" sz="3600" b="1">
              <a:solidFill>
                <a:srgbClr val="008000"/>
              </a:solidFill>
              <a:latin typeface="맑은 고딕"/>
              <a:ea typeface="맑은 고딕"/>
            </a:endParaRPr>
          </a:p>
        </p:txBody>
      </p:sp>
      <p:pic>
        <p:nvPicPr>
          <p:cNvPr id="14352" name="그림 14351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4427984" y="3429000"/>
            <a:ext cx="4500500" cy="3384376"/>
          </a:xfrm>
          <a:prstGeom prst="rect">
            <a:avLst/>
          </a:prstGeom>
        </p:spPr>
      </p:pic>
      <p:pic>
        <p:nvPicPr>
          <p:cNvPr id="14353" name="그림 14352"/>
          <p:cNvPicPr>
            <a:picLocks noChangeAspect="1"/>
          </p:cNvPicPr>
          <p:nvPr/>
        </p:nvPicPr>
        <p:blipFill rotWithShape="1">
          <a:blip r:embed="rId3"/>
          <a:stretch>
            <a:fillRect/>
          </a:stretch>
        </p:blipFill>
        <p:spPr>
          <a:xfrm>
            <a:off x="156240" y="296652"/>
            <a:ext cx="4163732" cy="3312368"/>
          </a:xfrm>
          <a:prstGeom prst="rect">
            <a:avLst/>
          </a:prstGeom>
        </p:spPr>
      </p:pic>
      <p:sp>
        <p:nvSpPr>
          <p:cNvPr id="14354" name="TextBox 13"/>
          <p:cNvSpPr txBox="1"/>
          <p:nvPr/>
        </p:nvSpPr>
        <p:spPr>
          <a:xfrm>
            <a:off x="179512" y="4469663"/>
            <a:ext cx="3780420" cy="17387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 lang="ko-KR"/>
            </a:pPr>
            <a:r>
              <a:rPr lang="ko-KR" altLang="en-US" sz="3600" b="1">
                <a:solidFill>
                  <a:srgbClr val="0000FF"/>
                </a:solidFill>
                <a:latin typeface="맑은 고딕"/>
                <a:ea typeface="맑은 고딕"/>
              </a:rPr>
              <a:t>요리는 적정량만! 음식은 먹을 만큼 덜어먹기!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0" grpId="0" autoUpdateAnimBg="0"/>
      <p:bldP spid="14354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-20479" y="2348880"/>
            <a:ext cx="9134232" cy="31070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 lang="ko-KR"/>
            </a:pPr>
            <a:r>
              <a:rPr lang="ko-KR" altLang="en-US" sz="6600" b="1">
                <a:solidFill>
                  <a:srgbClr val="008000"/>
                </a:solidFill>
                <a:latin typeface="HY견고딕"/>
                <a:ea typeface="HY견고딕"/>
              </a:rPr>
              <a:t>음식물쓰레기 줄이기</a:t>
            </a:r>
          </a:p>
          <a:p>
            <a:pPr algn="ctr">
              <a:defRPr lang="ko-KR"/>
            </a:pPr>
            <a:r>
              <a:rPr lang="ko-KR" altLang="en-US" sz="6600" b="1">
                <a:solidFill>
                  <a:srgbClr val="008000"/>
                </a:solidFill>
                <a:latin typeface="HY견고딕"/>
                <a:ea typeface="HY견고딕"/>
              </a:rPr>
              <a:t>생각하고 토의하기</a:t>
            </a:r>
          </a:p>
          <a:p>
            <a:pPr algn="ctr">
              <a:defRPr lang="ko-KR"/>
            </a:pPr>
            <a:r>
              <a:rPr lang="en-US" altLang="ko-KR" sz="6600" b="1">
                <a:solidFill>
                  <a:srgbClr val="F525F5"/>
                </a:solidFill>
                <a:latin typeface="HY견고딕"/>
                <a:ea typeface="HY견고딕"/>
              </a:rPr>
              <a:t>-</a:t>
            </a:r>
            <a:r>
              <a:rPr lang="ko-KR" altLang="en-US" sz="6600" b="1">
                <a:solidFill>
                  <a:srgbClr val="F525F5"/>
                </a:solidFill>
                <a:latin typeface="HY견고딕"/>
                <a:ea typeface="HY견고딕"/>
              </a:rPr>
              <a:t>몸과 환경 건강을 위해</a:t>
            </a:r>
            <a:r>
              <a:rPr lang="en-US" altLang="ko-KR" sz="6600" b="1">
                <a:solidFill>
                  <a:srgbClr val="F525F5"/>
                </a:solidFill>
                <a:latin typeface="HY견고딕"/>
                <a:ea typeface="HY견고딕"/>
              </a:rPr>
              <a:t>!</a:t>
            </a:r>
          </a:p>
        </p:txBody>
      </p:sp>
      <p:pic>
        <p:nvPicPr>
          <p:cNvPr id="14339" name="Picture 2" descr="D:\내문서(연구작업)\아이클릭아트디자인\영경그림\parkssam\깔끔이\깔끔이4.gif"/>
          <p:cNvPicPr>
            <a:picLocks noChangeAspect="1" noChangeArrowheads="1"/>
          </p:cNvPicPr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7596336" y="332656"/>
            <a:ext cx="1030288" cy="1778000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6" name="직사각형 5"/>
          <p:cNvSpPr/>
          <p:nvPr/>
        </p:nvSpPr>
        <p:spPr>
          <a:xfrm>
            <a:off x="683568" y="1231002"/>
            <a:ext cx="230425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 lang="ko-KR"/>
            </a:pPr>
            <a:r>
              <a:rPr lang="ko-KR" altLang="en-US" sz="4000" b="1"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 scaled="0"/>
                </a:gradFill>
                <a:effectLst>
                  <a:outerShdw blurRad="38100" dist="38100" dir="2700000" algn="tl" rotWithShape="0">
                    <a:srgbClr val="000000">
                      <a:alpha val="40000"/>
                    </a:srgbClr>
                  </a:outerShdw>
                </a:effectLst>
                <a:latin typeface="HY견고딕"/>
                <a:ea typeface="HY견고딕"/>
              </a:rPr>
              <a:t>활동</a:t>
            </a:r>
            <a:r>
              <a:rPr lang="en-US" altLang="ko-KR" sz="4000" b="1"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 scaled="0"/>
                </a:gradFill>
                <a:effectLst>
                  <a:outerShdw blurRad="38100" dist="38100" dir="2700000" algn="tl" rotWithShape="0">
                    <a:srgbClr val="000000">
                      <a:alpha val="40000"/>
                    </a:srgbClr>
                  </a:outerShdw>
                </a:effectLst>
                <a:latin typeface="HY견고딕"/>
                <a:ea typeface="HY견고딕"/>
              </a:rPr>
              <a:t>1.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0" y="0"/>
            <a:ext cx="7092280" cy="18864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/>
            </a:pPr>
            <a:endParaRPr lang="ko-KR" altLang="en-US"/>
          </a:p>
        </p:txBody>
      </p:sp>
      <p:sp>
        <p:nvSpPr>
          <p:cNvPr id="8" name="직사각형 7"/>
          <p:cNvSpPr/>
          <p:nvPr/>
        </p:nvSpPr>
        <p:spPr>
          <a:xfrm>
            <a:off x="6732240" y="0"/>
            <a:ext cx="2411760" cy="18864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/>
            </a:pPr>
            <a:endParaRPr lang="ko-KR" altLang="en-US"/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MS PGothic"/>
        <a:font script="Hang" typeface="맑은 고딕"/>
        <a:font script="Hans" typeface="SimSun"/>
        <a:font script="Hant" typeface="PMingLiU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MS PGothic"/>
        <a:font script="Hang" typeface="맑은 고딕"/>
        <a:font script="Hans" typeface="SimSun"/>
        <a:font script="Hant" typeface="PMingLiU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한컴오피스">
  <a:themeElements>
    <a:clrScheme name="한컴오피스">
      <a:dk1>
        <a:sysClr val="windowText" lastClr="000000"/>
      </a:dk1>
      <a:lt1>
        <a:sysClr val="window" lastClr="FFFFFF"/>
      </a:lt1>
      <a:dk2>
        <a:srgbClr val="1C3D62"/>
      </a:dk2>
      <a:lt2>
        <a:srgbClr val="E3DCC1"/>
      </a:lt2>
      <a:accent1>
        <a:srgbClr val="315F97"/>
      </a:accent1>
      <a:accent2>
        <a:srgbClr val="C75252"/>
      </a:accent2>
      <a:accent3>
        <a:srgbClr val="E9AE2B"/>
      </a:accent3>
      <a:accent4>
        <a:srgbClr val="699B37"/>
      </a:accent4>
      <a:accent5>
        <a:srgbClr val="358791"/>
      </a:accent5>
      <a:accent6>
        <a:srgbClr val="CA56A7"/>
      </a:accent6>
      <a:hlink>
        <a:srgbClr val="0000FF"/>
      </a:hlink>
      <a:folHlink>
        <a:srgbClr val="800080"/>
      </a:folHlink>
    </a:clrScheme>
    <a:fontScheme name="한컴오피스">
      <a:majorFont>
        <a:latin typeface="함초롬돋움"/>
        <a:ea typeface="함초롬돋움"/>
        <a:cs typeface="Times New Roman"/>
      </a:majorFont>
      <a:minorFont>
        <a:latin typeface="함초롬돋움"/>
        <a:ea typeface="함초롬돋움"/>
        <a:cs typeface="Times New Roman"/>
      </a:minorFont>
    </a:fontScheme>
    <a:fmtScheme name="한컴오피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reflection blurRad="12700" stA="26000" endPos="28000" dist="38100" dir="5400000" sy="-100000" rotWithShape="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237</Words>
  <Application>Microsoft Office PowerPoint</Application>
  <PresentationFormat>화면 슬라이드 쇼(4:3)</PresentationFormat>
  <Paragraphs>108</Paragraphs>
  <Slides>18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18</vt:i4>
      </vt:variant>
    </vt:vector>
  </HeadingPairs>
  <TitlesOfParts>
    <vt:vector size="25" baseType="lpstr">
      <vt:lpstr>HY견고딕</vt:lpstr>
      <vt:lpstr>굴림</vt:lpstr>
      <vt:lpstr>맑은 고딕</vt:lpstr>
      <vt:lpstr>함초롬돋움</vt:lpstr>
      <vt:lpstr>Arial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Manager/>
  <Company/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조상호</dc:creator>
  <cp:lastModifiedBy>차예원</cp:lastModifiedBy>
  <cp:revision>171</cp:revision>
  <cp:lastPrinted>2018-07-20T07:48:52Z</cp:lastPrinted>
  <dcterms:created xsi:type="dcterms:W3CDTF">2016-10-18T13:43:15Z</dcterms:created>
  <dcterms:modified xsi:type="dcterms:W3CDTF">2018-07-20T07:48:57Z</dcterms:modified>
  <cp:version>0906.0100.01</cp:version>
</cp:coreProperties>
</file>